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60" r:id="rId4"/>
    <p:sldId id="294" r:id="rId5"/>
    <p:sldId id="258" r:id="rId6"/>
    <p:sldId id="259" r:id="rId7"/>
    <p:sldId id="276" r:id="rId8"/>
    <p:sldId id="262" r:id="rId9"/>
    <p:sldId id="274" r:id="rId10"/>
    <p:sldId id="295" r:id="rId11"/>
    <p:sldId id="296" r:id="rId12"/>
    <p:sldId id="297" r:id="rId13"/>
    <p:sldId id="298" r:id="rId14"/>
    <p:sldId id="291" r:id="rId15"/>
    <p:sldId id="292" r:id="rId16"/>
    <p:sldId id="304" r:id="rId17"/>
    <p:sldId id="268" r:id="rId18"/>
    <p:sldId id="272" r:id="rId19"/>
    <p:sldId id="300" r:id="rId20"/>
    <p:sldId id="302" r:id="rId21"/>
    <p:sldId id="281" r:id="rId22"/>
    <p:sldId id="286" r:id="rId23"/>
    <p:sldId id="288" r:id="rId24"/>
    <p:sldId id="287" r:id="rId25"/>
    <p:sldId id="289" r:id="rId26"/>
    <p:sldId id="301" r:id="rId27"/>
    <p:sldId id="303" r:id="rId28"/>
    <p:sldId id="299" r:id="rId29"/>
    <p:sldId id="290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>
        <p:scale>
          <a:sx n="90" d="100"/>
          <a:sy n="90" d="100"/>
        </p:scale>
        <p:origin x="-120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BDA4F-20EB-4190-B4AC-A3841B5FA4F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083143-9123-4727-ABF7-8992ED6C379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80000"/>
            </a:lnSpc>
          </a:pPr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психолого-педагогической  литературы</a:t>
          </a:r>
        </a:p>
      </dgm:t>
    </dgm:pt>
    <dgm:pt modelId="{DA715085-D2E6-480C-A740-428F82046DC4}" type="parTrans" cxnId="{1A80DDE4-D339-41EE-9E31-C79162A3F7E8}">
      <dgm:prSet/>
      <dgm:spPr/>
      <dgm:t>
        <a:bodyPr/>
        <a:lstStyle/>
        <a:p>
          <a:endParaRPr lang="ru-RU"/>
        </a:p>
      </dgm:t>
    </dgm:pt>
    <dgm:pt modelId="{CEC4B5FC-D715-4EB0-96C1-1A9B8CCFA4EA}" type="sibTrans" cxnId="{1A80DDE4-D339-41EE-9E31-C79162A3F7E8}">
      <dgm:prSet/>
      <dgm:spPr/>
      <dgm:t>
        <a:bodyPr/>
        <a:lstStyle/>
        <a:p>
          <a:endParaRPr lang="ru-RU"/>
        </a:p>
      </dgm:t>
    </dgm:pt>
    <dgm:pt modelId="{F8E6F9F2-DC9D-441A-9E32-49687452A03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</a:pPr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Формирующий психолого-педагогический эксперимент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E9D6DF-169B-4097-9F6C-4174222511CA}" type="parTrans" cxnId="{3DF39771-A82E-4FC6-B543-4C804DB71BE7}">
      <dgm:prSet/>
      <dgm:spPr/>
      <dgm:t>
        <a:bodyPr/>
        <a:lstStyle/>
        <a:p>
          <a:endParaRPr lang="ru-RU"/>
        </a:p>
      </dgm:t>
    </dgm:pt>
    <dgm:pt modelId="{AAE0F9EA-9CBB-414B-89E3-01EB3244D484}" type="sibTrans" cxnId="{3DF39771-A82E-4FC6-B543-4C804DB71BE7}">
      <dgm:prSet/>
      <dgm:spPr/>
      <dgm:t>
        <a:bodyPr/>
        <a:lstStyle/>
        <a:p>
          <a:endParaRPr lang="ru-RU"/>
        </a:p>
      </dgm:t>
    </dgm:pt>
    <dgm:pt modelId="{680B0BB8-79EB-44B4-83FE-8490E8AB186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Диагностические методы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6E58B7-9BA7-4562-BC1C-3F4AC1C25A67}" type="parTrans" cxnId="{24B90FCB-FBB5-4627-A921-2E69C7327ED7}">
      <dgm:prSet/>
      <dgm:spPr/>
      <dgm:t>
        <a:bodyPr/>
        <a:lstStyle/>
        <a:p>
          <a:endParaRPr lang="ru-RU"/>
        </a:p>
      </dgm:t>
    </dgm:pt>
    <dgm:pt modelId="{7042C9E6-AA35-46BA-BAAB-AAE54F3AC45C}" type="sibTrans" cxnId="{24B90FCB-FBB5-4627-A921-2E69C7327ED7}">
      <dgm:prSet/>
      <dgm:spPr/>
      <dgm:t>
        <a:bodyPr/>
        <a:lstStyle/>
        <a:p>
          <a:endParaRPr lang="ru-RU"/>
        </a:p>
      </dgm:t>
    </dgm:pt>
    <dgm:pt modelId="{85AD4EFB-2192-44EB-9C47-BE4A1C09F898}" type="pres">
      <dgm:prSet presAssocID="{8E9BDA4F-20EB-4190-B4AC-A3841B5FA4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AD73B3-2326-438E-AD1E-7A452527A06F}" type="pres">
      <dgm:prSet presAssocID="{D0083143-9123-4727-ABF7-8992ED6C379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C2629-08D1-4AC3-8956-32F27806BF6F}" type="pres">
      <dgm:prSet presAssocID="{CEC4B5FC-D715-4EB0-96C1-1A9B8CCFA4EA}" presName="spacer" presStyleCnt="0"/>
      <dgm:spPr/>
    </dgm:pt>
    <dgm:pt modelId="{C33EBEBF-AF7C-477E-B448-5E324D09C469}" type="pres">
      <dgm:prSet presAssocID="{F8E6F9F2-DC9D-441A-9E32-49687452A035}" presName="parentText" presStyleLbl="node1" presStyleIdx="1" presStyleCnt="3" custLinFactNeighborY="81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19670-F523-4B6F-83C7-0F8A44379C38}" type="pres">
      <dgm:prSet presAssocID="{AAE0F9EA-9CBB-414B-89E3-01EB3244D484}" presName="spacer" presStyleCnt="0"/>
      <dgm:spPr/>
    </dgm:pt>
    <dgm:pt modelId="{DF78D717-CFE4-48A1-8DE9-10780EF7264C}" type="pres">
      <dgm:prSet presAssocID="{680B0BB8-79EB-44B4-83FE-8490E8AB186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80DDE4-D339-41EE-9E31-C79162A3F7E8}" srcId="{8E9BDA4F-20EB-4190-B4AC-A3841B5FA4FD}" destId="{D0083143-9123-4727-ABF7-8992ED6C379E}" srcOrd="0" destOrd="0" parTransId="{DA715085-D2E6-480C-A740-428F82046DC4}" sibTransId="{CEC4B5FC-D715-4EB0-96C1-1A9B8CCFA4EA}"/>
    <dgm:cxn modelId="{3DF39771-A82E-4FC6-B543-4C804DB71BE7}" srcId="{8E9BDA4F-20EB-4190-B4AC-A3841B5FA4FD}" destId="{F8E6F9F2-DC9D-441A-9E32-49687452A035}" srcOrd="1" destOrd="0" parTransId="{45E9D6DF-169B-4097-9F6C-4174222511CA}" sibTransId="{AAE0F9EA-9CBB-414B-89E3-01EB3244D484}"/>
    <dgm:cxn modelId="{2ADF01DA-ABE6-43BA-88EE-07B9629CA99E}" type="presOf" srcId="{680B0BB8-79EB-44B4-83FE-8490E8AB186E}" destId="{DF78D717-CFE4-48A1-8DE9-10780EF7264C}" srcOrd="0" destOrd="0" presId="urn:microsoft.com/office/officeart/2005/8/layout/vList2"/>
    <dgm:cxn modelId="{24B90FCB-FBB5-4627-A921-2E69C7327ED7}" srcId="{8E9BDA4F-20EB-4190-B4AC-A3841B5FA4FD}" destId="{680B0BB8-79EB-44B4-83FE-8490E8AB186E}" srcOrd="2" destOrd="0" parTransId="{7B6E58B7-9BA7-4562-BC1C-3F4AC1C25A67}" sibTransId="{7042C9E6-AA35-46BA-BAAB-AAE54F3AC45C}"/>
    <dgm:cxn modelId="{2A7FCC2A-7B04-4123-B636-0F7129B21C55}" type="presOf" srcId="{F8E6F9F2-DC9D-441A-9E32-49687452A035}" destId="{C33EBEBF-AF7C-477E-B448-5E324D09C469}" srcOrd="0" destOrd="0" presId="urn:microsoft.com/office/officeart/2005/8/layout/vList2"/>
    <dgm:cxn modelId="{081136C8-AB1C-46D6-8BE0-408B23814216}" type="presOf" srcId="{D0083143-9123-4727-ABF7-8992ED6C379E}" destId="{C0AD73B3-2326-438E-AD1E-7A452527A06F}" srcOrd="0" destOrd="0" presId="urn:microsoft.com/office/officeart/2005/8/layout/vList2"/>
    <dgm:cxn modelId="{B06C7154-4E3C-4C52-B779-40ACCD4EC360}" type="presOf" srcId="{8E9BDA4F-20EB-4190-B4AC-A3841B5FA4FD}" destId="{85AD4EFB-2192-44EB-9C47-BE4A1C09F898}" srcOrd="0" destOrd="0" presId="urn:microsoft.com/office/officeart/2005/8/layout/vList2"/>
    <dgm:cxn modelId="{5B3BD0E1-D932-41BF-AB86-86F07EDD51BC}" type="presParOf" srcId="{85AD4EFB-2192-44EB-9C47-BE4A1C09F898}" destId="{C0AD73B3-2326-438E-AD1E-7A452527A06F}" srcOrd="0" destOrd="0" presId="urn:microsoft.com/office/officeart/2005/8/layout/vList2"/>
    <dgm:cxn modelId="{DF0EF1FE-7640-460F-AD3A-226170B47C89}" type="presParOf" srcId="{85AD4EFB-2192-44EB-9C47-BE4A1C09F898}" destId="{3DFC2629-08D1-4AC3-8956-32F27806BF6F}" srcOrd="1" destOrd="0" presId="urn:microsoft.com/office/officeart/2005/8/layout/vList2"/>
    <dgm:cxn modelId="{7AF6C77E-8565-41FD-849C-11E0002D28D5}" type="presParOf" srcId="{85AD4EFB-2192-44EB-9C47-BE4A1C09F898}" destId="{C33EBEBF-AF7C-477E-B448-5E324D09C469}" srcOrd="2" destOrd="0" presId="urn:microsoft.com/office/officeart/2005/8/layout/vList2"/>
    <dgm:cxn modelId="{753BECA1-930D-4965-9E9B-B087E66CB65F}" type="presParOf" srcId="{85AD4EFB-2192-44EB-9C47-BE4A1C09F898}" destId="{37A19670-F523-4B6F-83C7-0F8A44379C38}" srcOrd="3" destOrd="0" presId="urn:microsoft.com/office/officeart/2005/8/layout/vList2"/>
    <dgm:cxn modelId="{6A79A58D-54C6-45C0-B2A1-AD69A1D3EC3D}" type="presParOf" srcId="{85AD4EFB-2192-44EB-9C47-BE4A1C09F898}" destId="{DF78D717-CFE4-48A1-8DE9-10780EF7264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FB66E-A49B-4F82-ACB1-6723CA0BC70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9600B8-D787-42A5-B1ED-8DC3D1B2438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Воспитанники</a:t>
          </a:r>
          <a:endParaRPr lang="ru-RU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C54D41-DE8F-4268-802E-3CD5EB60EDF2}" type="parTrans" cxnId="{A6AF1113-4719-4E07-90D1-51B7148B2BA5}">
      <dgm:prSet/>
      <dgm:spPr/>
      <dgm:t>
        <a:bodyPr/>
        <a:lstStyle/>
        <a:p>
          <a:endParaRPr lang="ru-RU"/>
        </a:p>
      </dgm:t>
    </dgm:pt>
    <dgm:pt modelId="{F7D306E1-E667-4856-AC44-6FF33BFA9AEA}" type="sibTrans" cxnId="{A6AF1113-4719-4E07-90D1-51B7148B2BA5}">
      <dgm:prSet/>
      <dgm:spPr/>
      <dgm:t>
        <a:bodyPr/>
        <a:lstStyle/>
        <a:p>
          <a:endParaRPr lang="ru-RU"/>
        </a:p>
      </dgm:t>
    </dgm:pt>
    <dgm:pt modelId="{C2BFEDFE-356E-44EC-8BD4-49605E69F03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(мониторинг АОП)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6E825-42B2-4C20-80F4-8B73112BBE52}" type="parTrans" cxnId="{FE5D3E62-8FF0-4BD7-B825-A6D898E64277}">
      <dgm:prSet/>
      <dgm:spPr/>
      <dgm:t>
        <a:bodyPr/>
        <a:lstStyle/>
        <a:p>
          <a:endParaRPr lang="ru-RU"/>
        </a:p>
      </dgm:t>
    </dgm:pt>
    <dgm:pt modelId="{23F9BEAE-0FFA-4157-A288-940C555B5823}" type="sibTrans" cxnId="{FE5D3E62-8FF0-4BD7-B825-A6D898E64277}">
      <dgm:prSet/>
      <dgm:spPr/>
      <dgm:t>
        <a:bodyPr/>
        <a:lstStyle/>
        <a:p>
          <a:endParaRPr lang="ru-RU"/>
        </a:p>
      </dgm:t>
    </dgm:pt>
    <dgm:pt modelId="{1AF44321-7087-4BE1-BF7E-286BB6729A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Логопед </a:t>
          </a:r>
        </a:p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(речевая среда)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1F5291-185F-476A-B3B1-B4DC08BE904E}" type="parTrans" cxnId="{ABD26E87-240D-489B-B8D1-8B86255EF576}">
      <dgm:prSet/>
      <dgm:spPr/>
      <dgm:t>
        <a:bodyPr/>
        <a:lstStyle/>
        <a:p>
          <a:endParaRPr lang="ru-RU"/>
        </a:p>
      </dgm:t>
    </dgm:pt>
    <dgm:pt modelId="{9E865EEB-DB62-4C68-9174-DAB89887FB9C}" type="sibTrans" cxnId="{ABD26E87-240D-489B-B8D1-8B86255EF576}">
      <dgm:prSet/>
      <dgm:spPr/>
      <dgm:t>
        <a:bodyPr/>
        <a:lstStyle/>
        <a:p>
          <a:endParaRPr lang="ru-RU"/>
        </a:p>
      </dgm:t>
    </dgm:pt>
    <dgm:pt modelId="{34C47B19-1F08-4597-B5CB-AD63E8FA1D0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Сурдолог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(комплексная диагностика)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682664-4DD8-416D-B153-4972DA48EB59}" type="parTrans" cxnId="{5EE9B28A-C2C3-4D87-B0DB-2A2C5771F932}">
      <dgm:prSet/>
      <dgm:spPr/>
      <dgm:t>
        <a:bodyPr/>
        <a:lstStyle/>
        <a:p>
          <a:endParaRPr lang="ru-RU"/>
        </a:p>
      </dgm:t>
    </dgm:pt>
    <dgm:pt modelId="{1C35E1C7-4FA0-4A36-A927-6A721D972986}" type="sibTrans" cxnId="{5EE9B28A-C2C3-4D87-B0DB-2A2C5771F932}">
      <dgm:prSet/>
      <dgm:spPr/>
      <dgm:t>
        <a:bodyPr/>
        <a:lstStyle/>
        <a:p>
          <a:endParaRPr lang="ru-RU"/>
        </a:p>
      </dgm:t>
    </dgm:pt>
    <dgm:pt modelId="{C68DE547-DFEC-4DB3-9B91-37C7202ADE5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 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(Когнитивные функции, ЭВС, Коммуникативные функции)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76334-1871-4A85-B76D-65355033DB6B}" type="parTrans" cxnId="{1F3B58E0-E522-49F8-9556-A21A7179CA49}">
      <dgm:prSet/>
      <dgm:spPr/>
      <dgm:t>
        <a:bodyPr/>
        <a:lstStyle/>
        <a:p>
          <a:endParaRPr lang="ru-RU"/>
        </a:p>
      </dgm:t>
    </dgm:pt>
    <dgm:pt modelId="{4AC3EC04-8C03-494B-B325-326DDECEDC85}" type="sibTrans" cxnId="{1F3B58E0-E522-49F8-9556-A21A7179CA49}">
      <dgm:prSet/>
      <dgm:spPr/>
      <dgm:t>
        <a:bodyPr/>
        <a:lstStyle/>
        <a:p>
          <a:endParaRPr lang="ru-RU"/>
        </a:p>
      </dgm:t>
    </dgm:pt>
    <dgm:pt modelId="{87F62EFE-20F5-46A6-9050-E46188A3834A}" type="pres">
      <dgm:prSet presAssocID="{55FFB66E-A49B-4F82-ACB1-6723CA0BC70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7DA80B-BB88-4024-97C9-9056A2EF6F01}" type="pres">
      <dgm:prSet presAssocID="{B89600B8-D787-42A5-B1ED-8DC3D1B24384}" presName="root1" presStyleCnt="0"/>
      <dgm:spPr/>
    </dgm:pt>
    <dgm:pt modelId="{EEDE6472-2220-402D-9E5F-D5E939D76E48}" type="pres">
      <dgm:prSet presAssocID="{B89600B8-D787-42A5-B1ED-8DC3D1B2438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9E6EE5-D436-4471-8F55-7DD608ED036B}" type="pres">
      <dgm:prSet presAssocID="{B89600B8-D787-42A5-B1ED-8DC3D1B24384}" presName="level2hierChild" presStyleCnt="0"/>
      <dgm:spPr/>
    </dgm:pt>
    <dgm:pt modelId="{2D51DF48-E1E3-44AB-9C07-66FF26D041AB}" type="pres">
      <dgm:prSet presAssocID="{C6C6E825-42B2-4C20-80F4-8B73112BBE5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3E652F93-3C93-404F-B1E6-9AFE8D489A65}" type="pres">
      <dgm:prSet presAssocID="{C6C6E825-42B2-4C20-80F4-8B73112BBE5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8435528-1FA7-46A9-AE50-7CE90273A2A3}" type="pres">
      <dgm:prSet presAssocID="{C2BFEDFE-356E-44EC-8BD4-49605E69F034}" presName="root2" presStyleCnt="0"/>
      <dgm:spPr/>
    </dgm:pt>
    <dgm:pt modelId="{4898D917-A48C-467D-882B-7CB0F9A0934C}" type="pres">
      <dgm:prSet presAssocID="{C2BFEDFE-356E-44EC-8BD4-49605E69F03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86CC5E-5973-49BD-842B-1512E54D704F}" type="pres">
      <dgm:prSet presAssocID="{C2BFEDFE-356E-44EC-8BD4-49605E69F034}" presName="level3hierChild" presStyleCnt="0"/>
      <dgm:spPr/>
    </dgm:pt>
    <dgm:pt modelId="{093DED26-BCC1-4356-8191-1F5799C72FBC}" type="pres">
      <dgm:prSet presAssocID="{171F5291-185F-476A-B3B1-B4DC08BE904E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9E8F7C7B-4704-4305-A1B5-B54DABFA8EA1}" type="pres">
      <dgm:prSet presAssocID="{171F5291-185F-476A-B3B1-B4DC08BE904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A60F460-8DCE-4906-9625-DE726BAB35F1}" type="pres">
      <dgm:prSet presAssocID="{1AF44321-7087-4BE1-BF7E-286BB6729ADA}" presName="root2" presStyleCnt="0"/>
      <dgm:spPr/>
    </dgm:pt>
    <dgm:pt modelId="{19F3A521-E14E-4311-87B0-86E9F081B7FF}" type="pres">
      <dgm:prSet presAssocID="{1AF44321-7087-4BE1-BF7E-286BB6729ADA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2B70C8-23A0-492C-84DE-4D0F7A36BCF7}" type="pres">
      <dgm:prSet presAssocID="{1AF44321-7087-4BE1-BF7E-286BB6729ADA}" presName="level3hierChild" presStyleCnt="0"/>
      <dgm:spPr/>
    </dgm:pt>
    <dgm:pt modelId="{69E6082B-0F21-4FDB-B1D2-182B34FF971B}" type="pres">
      <dgm:prSet presAssocID="{49682664-4DD8-416D-B153-4972DA48EB5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E815CA3C-C557-4D93-974F-D297FB9959C7}" type="pres">
      <dgm:prSet presAssocID="{49682664-4DD8-416D-B153-4972DA48EB5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8D91CD4-BF68-4D0B-BA8D-926FC3F52108}" type="pres">
      <dgm:prSet presAssocID="{34C47B19-1F08-4597-B5CB-AD63E8FA1D05}" presName="root2" presStyleCnt="0"/>
      <dgm:spPr/>
    </dgm:pt>
    <dgm:pt modelId="{ECF47A95-8615-4711-AC7C-7095388CCB19}" type="pres">
      <dgm:prSet presAssocID="{34C47B19-1F08-4597-B5CB-AD63E8FA1D05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5C17BF-B1CC-4663-BBDC-68DDCF6C6925}" type="pres">
      <dgm:prSet presAssocID="{34C47B19-1F08-4597-B5CB-AD63E8FA1D05}" presName="level3hierChild" presStyleCnt="0"/>
      <dgm:spPr/>
    </dgm:pt>
    <dgm:pt modelId="{A7AC9FA3-3F7B-41AE-A46D-1B680E707E64}" type="pres">
      <dgm:prSet presAssocID="{63B76334-1871-4A85-B76D-65355033DB6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55ED5DA-2816-498F-9562-0C07288DB48B}" type="pres">
      <dgm:prSet presAssocID="{63B76334-1871-4A85-B76D-65355033DB6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259CBE7-8C0A-4B25-8D57-AC75C6170F93}" type="pres">
      <dgm:prSet presAssocID="{C68DE547-DFEC-4DB3-9B91-37C7202ADE50}" presName="root2" presStyleCnt="0"/>
      <dgm:spPr/>
    </dgm:pt>
    <dgm:pt modelId="{85010552-ADF4-4C7B-8B15-BAD1AD55C602}" type="pres">
      <dgm:prSet presAssocID="{C68DE547-DFEC-4DB3-9B91-37C7202ADE5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B6C91B-D107-4496-850C-CDD631D3513F}" type="pres">
      <dgm:prSet presAssocID="{C68DE547-DFEC-4DB3-9B91-37C7202ADE50}" presName="level3hierChild" presStyleCnt="0"/>
      <dgm:spPr/>
    </dgm:pt>
  </dgm:ptLst>
  <dgm:cxnLst>
    <dgm:cxn modelId="{F849DDF8-1509-492F-8566-119112E4E586}" type="presOf" srcId="{1AF44321-7087-4BE1-BF7E-286BB6729ADA}" destId="{19F3A521-E14E-4311-87B0-86E9F081B7FF}" srcOrd="0" destOrd="0" presId="urn:microsoft.com/office/officeart/2008/layout/HorizontalMultiLevelHierarchy"/>
    <dgm:cxn modelId="{ABD26E87-240D-489B-B8D1-8B86255EF576}" srcId="{B89600B8-D787-42A5-B1ED-8DC3D1B24384}" destId="{1AF44321-7087-4BE1-BF7E-286BB6729ADA}" srcOrd="1" destOrd="0" parTransId="{171F5291-185F-476A-B3B1-B4DC08BE904E}" sibTransId="{9E865EEB-DB62-4C68-9174-DAB89887FB9C}"/>
    <dgm:cxn modelId="{133F6FC1-7F08-4D64-99E3-52A95F9AFE7C}" type="presOf" srcId="{171F5291-185F-476A-B3B1-B4DC08BE904E}" destId="{093DED26-BCC1-4356-8191-1F5799C72FBC}" srcOrd="0" destOrd="0" presId="urn:microsoft.com/office/officeart/2008/layout/HorizontalMultiLevelHierarchy"/>
    <dgm:cxn modelId="{64F45885-0A5E-47F8-9F55-DF6B1A738F9A}" type="presOf" srcId="{C2BFEDFE-356E-44EC-8BD4-49605E69F034}" destId="{4898D917-A48C-467D-882B-7CB0F9A0934C}" srcOrd="0" destOrd="0" presId="urn:microsoft.com/office/officeart/2008/layout/HorizontalMultiLevelHierarchy"/>
    <dgm:cxn modelId="{4ED81A29-DB53-4E88-A347-85690AD22B8A}" type="presOf" srcId="{63B76334-1871-4A85-B76D-65355033DB6B}" destId="{955ED5DA-2816-498F-9562-0C07288DB48B}" srcOrd="1" destOrd="0" presId="urn:microsoft.com/office/officeart/2008/layout/HorizontalMultiLevelHierarchy"/>
    <dgm:cxn modelId="{1904EF40-B821-4976-90E3-8FBB025B84BE}" type="presOf" srcId="{171F5291-185F-476A-B3B1-B4DC08BE904E}" destId="{9E8F7C7B-4704-4305-A1B5-B54DABFA8EA1}" srcOrd="1" destOrd="0" presId="urn:microsoft.com/office/officeart/2008/layout/HorizontalMultiLevelHierarchy"/>
    <dgm:cxn modelId="{1F3B58E0-E522-49F8-9556-A21A7179CA49}" srcId="{B89600B8-D787-42A5-B1ED-8DC3D1B24384}" destId="{C68DE547-DFEC-4DB3-9B91-37C7202ADE50}" srcOrd="3" destOrd="0" parTransId="{63B76334-1871-4A85-B76D-65355033DB6B}" sibTransId="{4AC3EC04-8C03-494B-B325-326DDECEDC85}"/>
    <dgm:cxn modelId="{FE5D3E62-8FF0-4BD7-B825-A6D898E64277}" srcId="{B89600B8-D787-42A5-B1ED-8DC3D1B24384}" destId="{C2BFEDFE-356E-44EC-8BD4-49605E69F034}" srcOrd="0" destOrd="0" parTransId="{C6C6E825-42B2-4C20-80F4-8B73112BBE52}" sibTransId="{23F9BEAE-0FFA-4157-A288-940C555B5823}"/>
    <dgm:cxn modelId="{5EE9B28A-C2C3-4D87-B0DB-2A2C5771F932}" srcId="{B89600B8-D787-42A5-B1ED-8DC3D1B24384}" destId="{34C47B19-1F08-4597-B5CB-AD63E8FA1D05}" srcOrd="2" destOrd="0" parTransId="{49682664-4DD8-416D-B153-4972DA48EB59}" sibTransId="{1C35E1C7-4FA0-4A36-A927-6A721D972986}"/>
    <dgm:cxn modelId="{AEEF5A2F-2B89-4C71-AFFC-251DB89B06F7}" type="presOf" srcId="{63B76334-1871-4A85-B76D-65355033DB6B}" destId="{A7AC9FA3-3F7B-41AE-A46D-1B680E707E64}" srcOrd="0" destOrd="0" presId="urn:microsoft.com/office/officeart/2008/layout/HorizontalMultiLevelHierarchy"/>
    <dgm:cxn modelId="{4E87ED6E-226A-4271-9F8C-20463DB9F3A9}" type="presOf" srcId="{34C47B19-1F08-4597-B5CB-AD63E8FA1D05}" destId="{ECF47A95-8615-4711-AC7C-7095388CCB19}" srcOrd="0" destOrd="0" presId="urn:microsoft.com/office/officeart/2008/layout/HorizontalMultiLevelHierarchy"/>
    <dgm:cxn modelId="{65D1D3F3-DC47-405A-82E6-566BA1FE6501}" type="presOf" srcId="{49682664-4DD8-416D-B153-4972DA48EB59}" destId="{69E6082B-0F21-4FDB-B1D2-182B34FF971B}" srcOrd="0" destOrd="0" presId="urn:microsoft.com/office/officeart/2008/layout/HorizontalMultiLevelHierarchy"/>
    <dgm:cxn modelId="{A6AF1113-4719-4E07-90D1-51B7148B2BA5}" srcId="{55FFB66E-A49B-4F82-ACB1-6723CA0BC705}" destId="{B89600B8-D787-42A5-B1ED-8DC3D1B24384}" srcOrd="0" destOrd="0" parTransId="{65C54D41-DE8F-4268-802E-3CD5EB60EDF2}" sibTransId="{F7D306E1-E667-4856-AC44-6FF33BFA9AEA}"/>
    <dgm:cxn modelId="{54D466E4-5E68-4415-8AA9-6D69BDB8D1E8}" type="presOf" srcId="{C6C6E825-42B2-4C20-80F4-8B73112BBE52}" destId="{3E652F93-3C93-404F-B1E6-9AFE8D489A65}" srcOrd="1" destOrd="0" presId="urn:microsoft.com/office/officeart/2008/layout/HorizontalMultiLevelHierarchy"/>
    <dgm:cxn modelId="{7AB3BCB0-2E7B-40C6-8F06-CC608350DF2A}" type="presOf" srcId="{C68DE547-DFEC-4DB3-9B91-37C7202ADE50}" destId="{85010552-ADF4-4C7B-8B15-BAD1AD55C602}" srcOrd="0" destOrd="0" presId="urn:microsoft.com/office/officeart/2008/layout/HorizontalMultiLevelHierarchy"/>
    <dgm:cxn modelId="{D335DD18-C484-498F-B47A-5A8B88DC1DFE}" type="presOf" srcId="{55FFB66E-A49B-4F82-ACB1-6723CA0BC705}" destId="{87F62EFE-20F5-46A6-9050-E46188A3834A}" srcOrd="0" destOrd="0" presId="urn:microsoft.com/office/officeart/2008/layout/HorizontalMultiLevelHierarchy"/>
    <dgm:cxn modelId="{AD479C05-D153-4A09-AA21-3A103DA22C90}" type="presOf" srcId="{49682664-4DD8-416D-B153-4972DA48EB59}" destId="{E815CA3C-C557-4D93-974F-D297FB9959C7}" srcOrd="1" destOrd="0" presId="urn:microsoft.com/office/officeart/2008/layout/HorizontalMultiLevelHierarchy"/>
    <dgm:cxn modelId="{E4F7AAA5-6611-4679-A1A6-5477E8829F54}" type="presOf" srcId="{B89600B8-D787-42A5-B1ED-8DC3D1B24384}" destId="{EEDE6472-2220-402D-9E5F-D5E939D76E48}" srcOrd="0" destOrd="0" presId="urn:microsoft.com/office/officeart/2008/layout/HorizontalMultiLevelHierarchy"/>
    <dgm:cxn modelId="{DBEC5D38-05EA-4FE1-983D-B3C969BED491}" type="presOf" srcId="{C6C6E825-42B2-4C20-80F4-8B73112BBE52}" destId="{2D51DF48-E1E3-44AB-9C07-66FF26D041AB}" srcOrd="0" destOrd="0" presId="urn:microsoft.com/office/officeart/2008/layout/HorizontalMultiLevelHierarchy"/>
    <dgm:cxn modelId="{DD164A63-6798-4F6B-BB05-5DA72ACBB1B1}" type="presParOf" srcId="{87F62EFE-20F5-46A6-9050-E46188A3834A}" destId="{167DA80B-BB88-4024-97C9-9056A2EF6F01}" srcOrd="0" destOrd="0" presId="urn:microsoft.com/office/officeart/2008/layout/HorizontalMultiLevelHierarchy"/>
    <dgm:cxn modelId="{452F3DAD-BF4A-498F-8678-58599544D396}" type="presParOf" srcId="{167DA80B-BB88-4024-97C9-9056A2EF6F01}" destId="{EEDE6472-2220-402D-9E5F-D5E939D76E48}" srcOrd="0" destOrd="0" presId="urn:microsoft.com/office/officeart/2008/layout/HorizontalMultiLevelHierarchy"/>
    <dgm:cxn modelId="{C7B14074-D91C-4EB4-9917-123A9C04CF34}" type="presParOf" srcId="{167DA80B-BB88-4024-97C9-9056A2EF6F01}" destId="{B29E6EE5-D436-4471-8F55-7DD608ED036B}" srcOrd="1" destOrd="0" presId="urn:microsoft.com/office/officeart/2008/layout/HorizontalMultiLevelHierarchy"/>
    <dgm:cxn modelId="{C629EAB5-20CD-41C6-BDDB-F33E10391547}" type="presParOf" srcId="{B29E6EE5-D436-4471-8F55-7DD608ED036B}" destId="{2D51DF48-E1E3-44AB-9C07-66FF26D041AB}" srcOrd="0" destOrd="0" presId="urn:microsoft.com/office/officeart/2008/layout/HorizontalMultiLevelHierarchy"/>
    <dgm:cxn modelId="{4E4A7B7B-04EB-46A8-84F3-E7A1748677EE}" type="presParOf" srcId="{2D51DF48-E1E3-44AB-9C07-66FF26D041AB}" destId="{3E652F93-3C93-404F-B1E6-9AFE8D489A65}" srcOrd="0" destOrd="0" presId="urn:microsoft.com/office/officeart/2008/layout/HorizontalMultiLevelHierarchy"/>
    <dgm:cxn modelId="{35809E45-74FF-4992-872A-0D9D66C5659C}" type="presParOf" srcId="{B29E6EE5-D436-4471-8F55-7DD608ED036B}" destId="{18435528-1FA7-46A9-AE50-7CE90273A2A3}" srcOrd="1" destOrd="0" presId="urn:microsoft.com/office/officeart/2008/layout/HorizontalMultiLevelHierarchy"/>
    <dgm:cxn modelId="{2CA219AD-9A68-474E-91F1-2DF6C295A999}" type="presParOf" srcId="{18435528-1FA7-46A9-AE50-7CE90273A2A3}" destId="{4898D917-A48C-467D-882B-7CB0F9A0934C}" srcOrd="0" destOrd="0" presId="urn:microsoft.com/office/officeart/2008/layout/HorizontalMultiLevelHierarchy"/>
    <dgm:cxn modelId="{BA185FAD-091B-4A9F-8526-E913A19BDF85}" type="presParOf" srcId="{18435528-1FA7-46A9-AE50-7CE90273A2A3}" destId="{7386CC5E-5973-49BD-842B-1512E54D704F}" srcOrd="1" destOrd="0" presId="urn:microsoft.com/office/officeart/2008/layout/HorizontalMultiLevelHierarchy"/>
    <dgm:cxn modelId="{997321B0-03D4-4CF0-B109-B60FA4DD6D9D}" type="presParOf" srcId="{B29E6EE5-D436-4471-8F55-7DD608ED036B}" destId="{093DED26-BCC1-4356-8191-1F5799C72FBC}" srcOrd="2" destOrd="0" presId="urn:microsoft.com/office/officeart/2008/layout/HorizontalMultiLevelHierarchy"/>
    <dgm:cxn modelId="{BF638E43-59FD-4A33-B6EA-D40DAD04AE48}" type="presParOf" srcId="{093DED26-BCC1-4356-8191-1F5799C72FBC}" destId="{9E8F7C7B-4704-4305-A1B5-B54DABFA8EA1}" srcOrd="0" destOrd="0" presId="urn:microsoft.com/office/officeart/2008/layout/HorizontalMultiLevelHierarchy"/>
    <dgm:cxn modelId="{8A63B3AF-FF71-4506-B8D5-378A5265E210}" type="presParOf" srcId="{B29E6EE5-D436-4471-8F55-7DD608ED036B}" destId="{2A60F460-8DCE-4906-9625-DE726BAB35F1}" srcOrd="3" destOrd="0" presId="urn:microsoft.com/office/officeart/2008/layout/HorizontalMultiLevelHierarchy"/>
    <dgm:cxn modelId="{7C29EA8A-821D-450D-9D85-9A79B8E91963}" type="presParOf" srcId="{2A60F460-8DCE-4906-9625-DE726BAB35F1}" destId="{19F3A521-E14E-4311-87B0-86E9F081B7FF}" srcOrd="0" destOrd="0" presId="urn:microsoft.com/office/officeart/2008/layout/HorizontalMultiLevelHierarchy"/>
    <dgm:cxn modelId="{42C92325-0E7E-41E7-851A-E62521C92D68}" type="presParOf" srcId="{2A60F460-8DCE-4906-9625-DE726BAB35F1}" destId="{082B70C8-23A0-492C-84DE-4D0F7A36BCF7}" srcOrd="1" destOrd="0" presId="urn:microsoft.com/office/officeart/2008/layout/HorizontalMultiLevelHierarchy"/>
    <dgm:cxn modelId="{1BC3676B-6117-4F33-A874-B9E2746980FB}" type="presParOf" srcId="{B29E6EE5-D436-4471-8F55-7DD608ED036B}" destId="{69E6082B-0F21-4FDB-B1D2-182B34FF971B}" srcOrd="4" destOrd="0" presId="urn:microsoft.com/office/officeart/2008/layout/HorizontalMultiLevelHierarchy"/>
    <dgm:cxn modelId="{59727B6B-8722-4F93-B901-09DD0509DFBE}" type="presParOf" srcId="{69E6082B-0F21-4FDB-B1D2-182B34FF971B}" destId="{E815CA3C-C557-4D93-974F-D297FB9959C7}" srcOrd="0" destOrd="0" presId="urn:microsoft.com/office/officeart/2008/layout/HorizontalMultiLevelHierarchy"/>
    <dgm:cxn modelId="{72D11A65-963C-45FB-9BB0-61B5139CB3E2}" type="presParOf" srcId="{B29E6EE5-D436-4471-8F55-7DD608ED036B}" destId="{C8D91CD4-BF68-4D0B-BA8D-926FC3F52108}" srcOrd="5" destOrd="0" presId="urn:microsoft.com/office/officeart/2008/layout/HorizontalMultiLevelHierarchy"/>
    <dgm:cxn modelId="{39906B4F-99E2-4C5F-A86A-6DCD49DD1B7E}" type="presParOf" srcId="{C8D91CD4-BF68-4D0B-BA8D-926FC3F52108}" destId="{ECF47A95-8615-4711-AC7C-7095388CCB19}" srcOrd="0" destOrd="0" presId="urn:microsoft.com/office/officeart/2008/layout/HorizontalMultiLevelHierarchy"/>
    <dgm:cxn modelId="{1B627E00-B747-4070-AC79-F69A5EEF8B33}" type="presParOf" srcId="{C8D91CD4-BF68-4D0B-BA8D-926FC3F52108}" destId="{855C17BF-B1CC-4663-BBDC-68DDCF6C6925}" srcOrd="1" destOrd="0" presId="urn:microsoft.com/office/officeart/2008/layout/HorizontalMultiLevelHierarchy"/>
    <dgm:cxn modelId="{4654A960-6950-4226-B09E-9B5AA6AF536D}" type="presParOf" srcId="{B29E6EE5-D436-4471-8F55-7DD608ED036B}" destId="{A7AC9FA3-3F7B-41AE-A46D-1B680E707E64}" srcOrd="6" destOrd="0" presId="urn:microsoft.com/office/officeart/2008/layout/HorizontalMultiLevelHierarchy"/>
    <dgm:cxn modelId="{91472140-F08E-47D0-901B-25D0319B848E}" type="presParOf" srcId="{A7AC9FA3-3F7B-41AE-A46D-1B680E707E64}" destId="{955ED5DA-2816-498F-9562-0C07288DB48B}" srcOrd="0" destOrd="0" presId="urn:microsoft.com/office/officeart/2008/layout/HorizontalMultiLevelHierarchy"/>
    <dgm:cxn modelId="{9E83843E-BCDC-499B-9EAA-1DBEC3AEDB63}" type="presParOf" srcId="{B29E6EE5-D436-4471-8F55-7DD608ED036B}" destId="{4259CBE7-8C0A-4B25-8D57-AC75C6170F93}" srcOrd="7" destOrd="0" presId="urn:microsoft.com/office/officeart/2008/layout/HorizontalMultiLevelHierarchy"/>
    <dgm:cxn modelId="{68919139-8317-4E45-937B-F20895FE3779}" type="presParOf" srcId="{4259CBE7-8C0A-4B25-8D57-AC75C6170F93}" destId="{85010552-ADF4-4C7B-8B15-BAD1AD55C602}" srcOrd="0" destOrd="0" presId="urn:microsoft.com/office/officeart/2008/layout/HorizontalMultiLevelHierarchy"/>
    <dgm:cxn modelId="{821B5AA2-1675-44FD-B8B7-8AB1764544EA}" type="presParOf" srcId="{4259CBE7-8C0A-4B25-8D57-AC75C6170F93}" destId="{B0B6C91B-D107-4496-850C-CDD631D3513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372BAD-6DCE-41CC-9E63-C40CDB8644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189ABC-74F0-47E4-B2A0-B47BAF2D0BE6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Проективный компонент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FF1021-E92D-4DD9-AD66-13E4450309CC}" type="parTrans" cxnId="{D0C45CBA-241E-4F6C-8224-9A78740AB0EB}">
      <dgm:prSet/>
      <dgm:spPr/>
      <dgm:t>
        <a:bodyPr/>
        <a:lstStyle/>
        <a:p>
          <a:endParaRPr lang="ru-RU"/>
        </a:p>
      </dgm:t>
    </dgm:pt>
    <dgm:pt modelId="{9382060B-5EBE-4028-B867-35012C5EE383}" type="sibTrans" cxnId="{D0C45CBA-241E-4F6C-8224-9A78740AB0EB}">
      <dgm:prSet/>
      <dgm:spPr/>
      <dgm:t>
        <a:bodyPr/>
        <a:lstStyle/>
        <a:p>
          <a:endParaRPr lang="ru-RU"/>
        </a:p>
      </dgm:t>
    </dgm:pt>
    <dgm:pt modelId="{55DCDD7C-6615-49D5-A892-4C98774DA84E}">
      <dgm:prSet phldrT="[Текст]"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Группа воспитательных задач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89066-0B0B-4545-B7F1-C7BC911BDB7E}" type="parTrans" cxnId="{8E54EA85-E8E5-4CBA-A7A5-B46245ABA471}">
      <dgm:prSet/>
      <dgm:spPr/>
      <dgm:t>
        <a:bodyPr/>
        <a:lstStyle/>
        <a:p>
          <a:endParaRPr lang="ru-RU"/>
        </a:p>
      </dgm:t>
    </dgm:pt>
    <dgm:pt modelId="{96442FF2-C25A-41F9-BDE0-DD3CA3A6F1B0}" type="sibTrans" cxnId="{8E54EA85-E8E5-4CBA-A7A5-B46245ABA471}">
      <dgm:prSet/>
      <dgm:spPr/>
      <dgm:t>
        <a:bodyPr/>
        <a:lstStyle/>
        <a:p>
          <a:endParaRPr lang="ru-RU"/>
        </a:p>
      </dgm:t>
    </dgm:pt>
    <dgm:pt modelId="{502816DB-6F31-4177-8780-985B684CC1EA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компонент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E6BE18-A661-4CB6-B586-B1F515397479}" type="parTrans" cxnId="{797D7156-18BE-4EBE-A61E-97E060CF69CE}">
      <dgm:prSet/>
      <dgm:spPr/>
      <dgm:t>
        <a:bodyPr/>
        <a:lstStyle/>
        <a:p>
          <a:endParaRPr lang="ru-RU"/>
        </a:p>
      </dgm:t>
    </dgm:pt>
    <dgm:pt modelId="{25E3B269-88A9-4711-963C-43E0E8B530F5}" type="sibTrans" cxnId="{797D7156-18BE-4EBE-A61E-97E060CF69CE}">
      <dgm:prSet/>
      <dgm:spPr/>
      <dgm:t>
        <a:bodyPr/>
        <a:lstStyle/>
        <a:p>
          <a:endParaRPr lang="ru-RU"/>
        </a:p>
      </dgm:t>
    </dgm:pt>
    <dgm:pt modelId="{AC2BA166-C114-49EF-925C-8E4E58CAD68D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условий организации процесса создания мультипликации с детьми с нарушением слуха и ТНР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1A571-E7AA-4EFF-AED1-E48E5687727D}" type="parTrans" cxnId="{B8A74B81-4F23-4DD6-924E-06DCA03A14CE}">
      <dgm:prSet/>
      <dgm:spPr/>
      <dgm:t>
        <a:bodyPr/>
        <a:lstStyle/>
        <a:p>
          <a:endParaRPr lang="ru-RU"/>
        </a:p>
      </dgm:t>
    </dgm:pt>
    <dgm:pt modelId="{746C2013-DFB0-4C0F-B422-4E7082FF5F26}" type="sibTrans" cxnId="{B8A74B81-4F23-4DD6-924E-06DCA03A14CE}">
      <dgm:prSet/>
      <dgm:spPr/>
      <dgm:t>
        <a:bodyPr/>
        <a:lstStyle/>
        <a:p>
          <a:endParaRPr lang="ru-RU"/>
        </a:p>
      </dgm:t>
    </dgm:pt>
    <dgm:pt modelId="{F1711322-F6A3-40CF-B09C-2CEEE5FA8C41}">
      <dgm:prSet phldrT="[Текст]"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Коррекционно-развивающая группа задач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8B5749-A773-4525-9F37-07D8460F9258}" type="parTrans" cxnId="{614BE2E5-4572-4008-AE90-7E02ECC2ECA6}">
      <dgm:prSet/>
      <dgm:spPr/>
      <dgm:t>
        <a:bodyPr/>
        <a:lstStyle/>
        <a:p>
          <a:endParaRPr lang="ru-RU"/>
        </a:p>
      </dgm:t>
    </dgm:pt>
    <dgm:pt modelId="{720BB119-0A74-40FD-9299-C15CDD4691E4}" type="sibTrans" cxnId="{614BE2E5-4572-4008-AE90-7E02ECC2ECA6}">
      <dgm:prSet/>
      <dgm:spPr/>
      <dgm:t>
        <a:bodyPr/>
        <a:lstStyle/>
        <a:p>
          <a:endParaRPr lang="ru-RU"/>
        </a:p>
      </dgm:t>
    </dgm:pt>
    <dgm:pt modelId="{1544ADD5-BE18-4AD3-BFE6-C649D9793876}">
      <dgm:prSet phldrT="[Текст]"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Группа образовательных задач 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9DFF0-CB6D-416C-9088-9DB54D53F949}" type="parTrans" cxnId="{B062979D-D169-4213-9820-FD57185FC53D}">
      <dgm:prSet/>
      <dgm:spPr/>
      <dgm:t>
        <a:bodyPr/>
        <a:lstStyle/>
        <a:p>
          <a:endParaRPr lang="ru-RU"/>
        </a:p>
      </dgm:t>
    </dgm:pt>
    <dgm:pt modelId="{6B3EE54A-1C6A-4880-AEF7-E1D7A7D3D5E7}" type="sibTrans" cxnId="{B062979D-D169-4213-9820-FD57185FC53D}">
      <dgm:prSet/>
      <dgm:spPr/>
      <dgm:t>
        <a:bodyPr/>
        <a:lstStyle/>
        <a:p>
          <a:endParaRPr lang="ru-RU"/>
        </a:p>
      </dgm:t>
    </dgm:pt>
    <dgm:pt modelId="{0A616EA2-A688-46B6-909C-F547ACC3D75B}" type="pres">
      <dgm:prSet presAssocID="{19372BAD-6DCE-41CC-9E63-C40CDB8644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C8E598-A88C-4A36-96FC-ECE450F76898}" type="pres">
      <dgm:prSet presAssocID="{43189ABC-74F0-47E4-B2A0-B47BAF2D0B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79578-75E8-4318-8817-0728DACEC924}" type="pres">
      <dgm:prSet presAssocID="{43189ABC-74F0-47E4-B2A0-B47BAF2D0BE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2E8D4-3787-49F1-A3E8-74B192F30BE6}" type="pres">
      <dgm:prSet presAssocID="{502816DB-6F31-4177-8780-985B684CC1E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CF377-6EE6-4243-842A-D10915CA16C8}" type="pres">
      <dgm:prSet presAssocID="{502816DB-6F31-4177-8780-985B684CC1E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FA1627-9ECB-470D-AE5A-5607DE5DA87D}" type="presOf" srcId="{1544ADD5-BE18-4AD3-BFE6-C649D9793876}" destId="{79779578-75E8-4318-8817-0728DACEC924}" srcOrd="0" destOrd="2" presId="urn:microsoft.com/office/officeart/2005/8/layout/vList2"/>
    <dgm:cxn modelId="{CB12066B-2E5C-402A-9766-374E1DD82F3F}" type="presOf" srcId="{502816DB-6F31-4177-8780-985B684CC1EA}" destId="{F982E8D4-3787-49F1-A3E8-74B192F30BE6}" srcOrd="0" destOrd="0" presId="urn:microsoft.com/office/officeart/2005/8/layout/vList2"/>
    <dgm:cxn modelId="{B062979D-D169-4213-9820-FD57185FC53D}" srcId="{43189ABC-74F0-47E4-B2A0-B47BAF2D0BE6}" destId="{1544ADD5-BE18-4AD3-BFE6-C649D9793876}" srcOrd="2" destOrd="0" parTransId="{8AC9DFF0-CB6D-416C-9088-9DB54D53F949}" sibTransId="{6B3EE54A-1C6A-4880-AEF7-E1D7A7D3D5E7}"/>
    <dgm:cxn modelId="{B2129157-3437-4ECD-909C-90B1B1D6D659}" type="presOf" srcId="{43189ABC-74F0-47E4-B2A0-B47BAF2D0BE6}" destId="{EAC8E598-A88C-4A36-96FC-ECE450F76898}" srcOrd="0" destOrd="0" presId="urn:microsoft.com/office/officeart/2005/8/layout/vList2"/>
    <dgm:cxn modelId="{B8A74B81-4F23-4DD6-924E-06DCA03A14CE}" srcId="{502816DB-6F31-4177-8780-985B684CC1EA}" destId="{AC2BA166-C114-49EF-925C-8E4E58CAD68D}" srcOrd="0" destOrd="0" parTransId="{7871A571-E7AA-4EFF-AED1-E48E5687727D}" sibTransId="{746C2013-DFB0-4C0F-B422-4E7082FF5F26}"/>
    <dgm:cxn modelId="{614BE2E5-4572-4008-AE90-7E02ECC2ECA6}" srcId="{43189ABC-74F0-47E4-B2A0-B47BAF2D0BE6}" destId="{F1711322-F6A3-40CF-B09C-2CEEE5FA8C41}" srcOrd="1" destOrd="0" parTransId="{6E8B5749-A773-4525-9F37-07D8460F9258}" sibTransId="{720BB119-0A74-40FD-9299-C15CDD4691E4}"/>
    <dgm:cxn modelId="{8E54EA85-E8E5-4CBA-A7A5-B46245ABA471}" srcId="{43189ABC-74F0-47E4-B2A0-B47BAF2D0BE6}" destId="{55DCDD7C-6615-49D5-A892-4C98774DA84E}" srcOrd="0" destOrd="0" parTransId="{03389066-0B0B-4545-B7F1-C7BC911BDB7E}" sibTransId="{96442FF2-C25A-41F9-BDE0-DD3CA3A6F1B0}"/>
    <dgm:cxn modelId="{AB693403-6A35-4DC9-A833-63FB7012AE2F}" type="presOf" srcId="{19372BAD-6DCE-41CC-9E63-C40CDB8644B6}" destId="{0A616EA2-A688-46B6-909C-F547ACC3D75B}" srcOrd="0" destOrd="0" presId="urn:microsoft.com/office/officeart/2005/8/layout/vList2"/>
    <dgm:cxn modelId="{797D7156-18BE-4EBE-A61E-97E060CF69CE}" srcId="{19372BAD-6DCE-41CC-9E63-C40CDB8644B6}" destId="{502816DB-6F31-4177-8780-985B684CC1EA}" srcOrd="1" destOrd="0" parTransId="{2FE6BE18-A661-4CB6-B586-B1F515397479}" sibTransId="{25E3B269-88A9-4711-963C-43E0E8B530F5}"/>
    <dgm:cxn modelId="{4D4D7D36-E2CA-447B-9EE3-7AFBC785EFF9}" type="presOf" srcId="{F1711322-F6A3-40CF-B09C-2CEEE5FA8C41}" destId="{79779578-75E8-4318-8817-0728DACEC924}" srcOrd="0" destOrd="1" presId="urn:microsoft.com/office/officeart/2005/8/layout/vList2"/>
    <dgm:cxn modelId="{317645B6-FA1A-4AD4-81BD-394B903CBDB9}" type="presOf" srcId="{55DCDD7C-6615-49D5-A892-4C98774DA84E}" destId="{79779578-75E8-4318-8817-0728DACEC924}" srcOrd="0" destOrd="0" presId="urn:microsoft.com/office/officeart/2005/8/layout/vList2"/>
    <dgm:cxn modelId="{D2613F7D-FB54-4703-88C1-EDB5CE2F9070}" type="presOf" srcId="{AC2BA166-C114-49EF-925C-8E4E58CAD68D}" destId="{CBBCF377-6EE6-4243-842A-D10915CA16C8}" srcOrd="0" destOrd="0" presId="urn:microsoft.com/office/officeart/2005/8/layout/vList2"/>
    <dgm:cxn modelId="{D0C45CBA-241E-4F6C-8224-9A78740AB0EB}" srcId="{19372BAD-6DCE-41CC-9E63-C40CDB8644B6}" destId="{43189ABC-74F0-47E4-B2A0-B47BAF2D0BE6}" srcOrd="0" destOrd="0" parTransId="{21FF1021-E92D-4DD9-AD66-13E4450309CC}" sibTransId="{9382060B-5EBE-4028-B867-35012C5EE383}"/>
    <dgm:cxn modelId="{BEB6D492-7D69-475D-8C00-440D1576499A}" type="presParOf" srcId="{0A616EA2-A688-46B6-909C-F547ACC3D75B}" destId="{EAC8E598-A88C-4A36-96FC-ECE450F76898}" srcOrd="0" destOrd="0" presId="urn:microsoft.com/office/officeart/2005/8/layout/vList2"/>
    <dgm:cxn modelId="{97B9C50B-E056-430B-A6D9-74F297918EE2}" type="presParOf" srcId="{0A616EA2-A688-46B6-909C-F547ACC3D75B}" destId="{79779578-75E8-4318-8817-0728DACEC924}" srcOrd="1" destOrd="0" presId="urn:microsoft.com/office/officeart/2005/8/layout/vList2"/>
    <dgm:cxn modelId="{A0A65884-856A-48FF-AA04-2F303112BA40}" type="presParOf" srcId="{0A616EA2-A688-46B6-909C-F547ACC3D75B}" destId="{F982E8D4-3787-49F1-A3E8-74B192F30BE6}" srcOrd="2" destOrd="0" presId="urn:microsoft.com/office/officeart/2005/8/layout/vList2"/>
    <dgm:cxn modelId="{E68E6CC2-7BCE-4782-A2F0-3B158756C9BB}" type="presParOf" srcId="{0A616EA2-A688-46B6-909C-F547ACC3D75B}" destId="{CBBCF377-6EE6-4243-842A-D10915CA16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372BAD-6DCE-41CC-9E63-C40CDB8644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189ABC-74F0-47E4-B2A0-B47BAF2D0BE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Процессуально-технологический компонент 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FF1021-E92D-4DD9-AD66-13E4450309CC}" type="parTrans" cxnId="{D0C45CBA-241E-4F6C-8224-9A78740AB0EB}">
      <dgm:prSet/>
      <dgm:spPr/>
      <dgm:t>
        <a:bodyPr/>
        <a:lstStyle/>
        <a:p>
          <a:endParaRPr lang="ru-RU"/>
        </a:p>
      </dgm:t>
    </dgm:pt>
    <dgm:pt modelId="{9382060B-5EBE-4028-B867-35012C5EE383}" type="sibTrans" cxnId="{D0C45CBA-241E-4F6C-8224-9A78740AB0EB}">
      <dgm:prSet/>
      <dgm:spPr/>
      <dgm:t>
        <a:bodyPr/>
        <a:lstStyle/>
        <a:p>
          <a:endParaRPr lang="ru-RU"/>
        </a:p>
      </dgm:t>
    </dgm:pt>
    <dgm:pt modelId="{55DCDD7C-6615-49D5-A892-4C98774DA84E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 по работе педагогов в  процессе создания мультипликации с детьми с нарушением слуха и ТНР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89066-0B0B-4545-B7F1-C7BC911BDB7E}" type="parTrans" cxnId="{8E54EA85-E8E5-4CBA-A7A5-B46245ABA471}">
      <dgm:prSet/>
      <dgm:spPr/>
      <dgm:t>
        <a:bodyPr/>
        <a:lstStyle/>
        <a:p>
          <a:endParaRPr lang="ru-RU"/>
        </a:p>
      </dgm:t>
    </dgm:pt>
    <dgm:pt modelId="{96442FF2-C25A-41F9-BDE0-DD3CA3A6F1B0}" type="sibTrans" cxnId="{8E54EA85-E8E5-4CBA-A7A5-B46245ABA471}">
      <dgm:prSet/>
      <dgm:spPr/>
      <dgm:t>
        <a:bodyPr/>
        <a:lstStyle/>
        <a:p>
          <a:endParaRPr lang="ru-RU"/>
        </a:p>
      </dgm:t>
    </dgm:pt>
    <dgm:pt modelId="{502816DB-6F31-4177-8780-985B684CC1E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Контрольно-учетный компонент 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E6BE18-A661-4CB6-B586-B1F515397479}" type="parTrans" cxnId="{797D7156-18BE-4EBE-A61E-97E060CF69CE}">
      <dgm:prSet/>
      <dgm:spPr/>
      <dgm:t>
        <a:bodyPr/>
        <a:lstStyle/>
        <a:p>
          <a:endParaRPr lang="ru-RU"/>
        </a:p>
      </dgm:t>
    </dgm:pt>
    <dgm:pt modelId="{25E3B269-88A9-4711-963C-43E0E8B530F5}" type="sibTrans" cxnId="{797D7156-18BE-4EBE-A61E-97E060CF69CE}">
      <dgm:prSet/>
      <dgm:spPr/>
      <dgm:t>
        <a:bodyPr/>
        <a:lstStyle/>
        <a:p>
          <a:endParaRPr lang="ru-RU"/>
        </a:p>
      </dgm:t>
    </dgm:pt>
    <dgm:pt modelId="{AC2BA166-C114-49EF-925C-8E4E58CAD68D}">
      <dgm:prSet phldrT="[Текст]" custT="1"/>
      <dgm:spPr/>
      <dgm:t>
        <a:bodyPr/>
        <a:lstStyle/>
        <a:p>
          <a:r>
            <a: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Диагностическая группа задач</a:t>
          </a:r>
          <a:endParaRPr lang="ru-RU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1A571-E7AA-4EFF-AED1-E48E5687727D}" type="parTrans" cxnId="{B8A74B81-4F23-4DD6-924E-06DCA03A14CE}">
      <dgm:prSet/>
      <dgm:spPr/>
      <dgm:t>
        <a:bodyPr/>
        <a:lstStyle/>
        <a:p>
          <a:endParaRPr lang="ru-RU"/>
        </a:p>
      </dgm:t>
    </dgm:pt>
    <dgm:pt modelId="{746C2013-DFB0-4C0F-B422-4E7082FF5F26}" type="sibTrans" cxnId="{B8A74B81-4F23-4DD6-924E-06DCA03A14CE}">
      <dgm:prSet/>
      <dgm:spPr/>
      <dgm:t>
        <a:bodyPr/>
        <a:lstStyle/>
        <a:p>
          <a:endParaRPr lang="ru-RU"/>
        </a:p>
      </dgm:t>
    </dgm:pt>
    <dgm:pt modelId="{0A616EA2-A688-46B6-909C-F547ACC3D75B}" type="pres">
      <dgm:prSet presAssocID="{19372BAD-6DCE-41CC-9E63-C40CDB8644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C8E598-A88C-4A36-96FC-ECE450F76898}" type="pres">
      <dgm:prSet presAssocID="{43189ABC-74F0-47E4-B2A0-B47BAF2D0BE6}" presName="parentText" presStyleLbl="node1" presStyleIdx="0" presStyleCnt="2" custLinFactNeighborX="1304" custLinFactNeighborY="-465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79578-75E8-4318-8817-0728DACEC924}" type="pres">
      <dgm:prSet presAssocID="{43189ABC-74F0-47E4-B2A0-B47BAF2D0BE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2E8D4-3787-49F1-A3E8-74B192F30BE6}" type="pres">
      <dgm:prSet presAssocID="{502816DB-6F31-4177-8780-985B684CC1E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CF377-6EE6-4243-842A-D10915CA16C8}" type="pres">
      <dgm:prSet presAssocID="{502816DB-6F31-4177-8780-985B684CC1E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12066B-2E5C-402A-9766-374E1DD82F3F}" type="presOf" srcId="{502816DB-6F31-4177-8780-985B684CC1EA}" destId="{F982E8D4-3787-49F1-A3E8-74B192F30BE6}" srcOrd="0" destOrd="0" presId="urn:microsoft.com/office/officeart/2005/8/layout/vList2"/>
    <dgm:cxn modelId="{B2129157-3437-4ECD-909C-90B1B1D6D659}" type="presOf" srcId="{43189ABC-74F0-47E4-B2A0-B47BAF2D0BE6}" destId="{EAC8E598-A88C-4A36-96FC-ECE450F76898}" srcOrd="0" destOrd="0" presId="urn:microsoft.com/office/officeart/2005/8/layout/vList2"/>
    <dgm:cxn modelId="{B8A74B81-4F23-4DD6-924E-06DCA03A14CE}" srcId="{502816DB-6F31-4177-8780-985B684CC1EA}" destId="{AC2BA166-C114-49EF-925C-8E4E58CAD68D}" srcOrd="0" destOrd="0" parTransId="{7871A571-E7AA-4EFF-AED1-E48E5687727D}" sibTransId="{746C2013-DFB0-4C0F-B422-4E7082FF5F26}"/>
    <dgm:cxn modelId="{8E54EA85-E8E5-4CBA-A7A5-B46245ABA471}" srcId="{43189ABC-74F0-47E4-B2A0-B47BAF2D0BE6}" destId="{55DCDD7C-6615-49D5-A892-4C98774DA84E}" srcOrd="0" destOrd="0" parTransId="{03389066-0B0B-4545-B7F1-C7BC911BDB7E}" sibTransId="{96442FF2-C25A-41F9-BDE0-DD3CA3A6F1B0}"/>
    <dgm:cxn modelId="{AB693403-6A35-4DC9-A833-63FB7012AE2F}" type="presOf" srcId="{19372BAD-6DCE-41CC-9E63-C40CDB8644B6}" destId="{0A616EA2-A688-46B6-909C-F547ACC3D75B}" srcOrd="0" destOrd="0" presId="urn:microsoft.com/office/officeart/2005/8/layout/vList2"/>
    <dgm:cxn modelId="{797D7156-18BE-4EBE-A61E-97E060CF69CE}" srcId="{19372BAD-6DCE-41CC-9E63-C40CDB8644B6}" destId="{502816DB-6F31-4177-8780-985B684CC1EA}" srcOrd="1" destOrd="0" parTransId="{2FE6BE18-A661-4CB6-B586-B1F515397479}" sibTransId="{25E3B269-88A9-4711-963C-43E0E8B530F5}"/>
    <dgm:cxn modelId="{317645B6-FA1A-4AD4-81BD-394B903CBDB9}" type="presOf" srcId="{55DCDD7C-6615-49D5-A892-4C98774DA84E}" destId="{79779578-75E8-4318-8817-0728DACEC924}" srcOrd="0" destOrd="0" presId="urn:microsoft.com/office/officeart/2005/8/layout/vList2"/>
    <dgm:cxn modelId="{D2613F7D-FB54-4703-88C1-EDB5CE2F9070}" type="presOf" srcId="{AC2BA166-C114-49EF-925C-8E4E58CAD68D}" destId="{CBBCF377-6EE6-4243-842A-D10915CA16C8}" srcOrd="0" destOrd="0" presId="urn:microsoft.com/office/officeart/2005/8/layout/vList2"/>
    <dgm:cxn modelId="{D0C45CBA-241E-4F6C-8224-9A78740AB0EB}" srcId="{19372BAD-6DCE-41CC-9E63-C40CDB8644B6}" destId="{43189ABC-74F0-47E4-B2A0-B47BAF2D0BE6}" srcOrd="0" destOrd="0" parTransId="{21FF1021-E92D-4DD9-AD66-13E4450309CC}" sibTransId="{9382060B-5EBE-4028-B867-35012C5EE383}"/>
    <dgm:cxn modelId="{BEB6D492-7D69-475D-8C00-440D1576499A}" type="presParOf" srcId="{0A616EA2-A688-46B6-909C-F547ACC3D75B}" destId="{EAC8E598-A88C-4A36-96FC-ECE450F76898}" srcOrd="0" destOrd="0" presId="urn:microsoft.com/office/officeart/2005/8/layout/vList2"/>
    <dgm:cxn modelId="{97B9C50B-E056-430B-A6D9-74F297918EE2}" type="presParOf" srcId="{0A616EA2-A688-46B6-909C-F547ACC3D75B}" destId="{79779578-75E8-4318-8817-0728DACEC924}" srcOrd="1" destOrd="0" presId="urn:microsoft.com/office/officeart/2005/8/layout/vList2"/>
    <dgm:cxn modelId="{A0A65884-856A-48FF-AA04-2F303112BA40}" type="presParOf" srcId="{0A616EA2-A688-46B6-909C-F547ACC3D75B}" destId="{F982E8D4-3787-49F1-A3E8-74B192F30BE6}" srcOrd="2" destOrd="0" presId="urn:microsoft.com/office/officeart/2005/8/layout/vList2"/>
    <dgm:cxn modelId="{E68E6CC2-7BCE-4782-A2F0-3B158756C9BB}" type="presParOf" srcId="{0A616EA2-A688-46B6-909C-F547ACC3D75B}" destId="{CBBCF377-6EE6-4243-842A-D10915CA16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D73B3-2326-438E-AD1E-7A452527A06F}">
      <dsp:nvSpPr>
        <dsp:cNvPr id="0" name=""/>
        <dsp:cNvSpPr/>
      </dsp:nvSpPr>
      <dsp:spPr>
        <a:xfrm>
          <a:off x="0" y="19599"/>
          <a:ext cx="6096000" cy="12168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 психолого-педагогической  литературы</a:t>
          </a:r>
        </a:p>
      </dsp:txBody>
      <dsp:txXfrm>
        <a:off x="59399" y="78998"/>
        <a:ext cx="5977202" cy="1098002"/>
      </dsp:txXfrm>
    </dsp:sp>
    <dsp:sp modelId="{C33EBEBF-AF7C-477E-B448-5E324D09C469}">
      <dsp:nvSpPr>
        <dsp:cNvPr id="0" name=""/>
        <dsp:cNvSpPr/>
      </dsp:nvSpPr>
      <dsp:spPr>
        <a:xfrm>
          <a:off x="0" y="1438894"/>
          <a:ext cx="6096000" cy="12168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Формирующий психолого-педагогический эксперимент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99" y="1498293"/>
        <a:ext cx="5977202" cy="1098002"/>
      </dsp:txXfrm>
    </dsp:sp>
    <dsp:sp modelId="{DF78D717-CFE4-48A1-8DE9-10780EF7264C}">
      <dsp:nvSpPr>
        <dsp:cNvPr id="0" name=""/>
        <dsp:cNvSpPr/>
      </dsp:nvSpPr>
      <dsp:spPr>
        <a:xfrm>
          <a:off x="0" y="2827600"/>
          <a:ext cx="6096000" cy="12168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Диагностические методы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99" y="2886999"/>
        <a:ext cx="59772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C9FA3-3F7B-41AE-A46D-1B680E707E64}">
      <dsp:nvSpPr>
        <dsp:cNvPr id="0" name=""/>
        <dsp:cNvSpPr/>
      </dsp:nvSpPr>
      <dsp:spPr>
        <a:xfrm>
          <a:off x="1566769" y="2032000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1447800"/>
              </a:lnTo>
              <a:lnTo>
                <a:pt x="506536" y="1447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81691" y="2717553"/>
        <a:ext cx="76692" cy="76692"/>
      </dsp:txXfrm>
    </dsp:sp>
    <dsp:sp modelId="{69E6082B-0F21-4FDB-B1D2-182B34FF971B}">
      <dsp:nvSpPr>
        <dsp:cNvPr id="0" name=""/>
        <dsp:cNvSpPr/>
      </dsp:nvSpPr>
      <dsp:spPr>
        <a:xfrm>
          <a:off x="1566769" y="2032000"/>
          <a:ext cx="506536" cy="482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482599"/>
              </a:lnTo>
              <a:lnTo>
                <a:pt x="506536" y="482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02546" y="2255809"/>
        <a:ext cx="34981" cy="34981"/>
      </dsp:txXfrm>
    </dsp:sp>
    <dsp:sp modelId="{093DED26-BCC1-4356-8191-1F5799C72FBC}">
      <dsp:nvSpPr>
        <dsp:cNvPr id="0" name=""/>
        <dsp:cNvSpPr/>
      </dsp:nvSpPr>
      <dsp:spPr>
        <a:xfrm>
          <a:off x="1566769" y="1549399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0" y="482600"/>
              </a:moveTo>
              <a:lnTo>
                <a:pt x="253268" y="4826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02546" y="1773209"/>
        <a:ext cx="34981" cy="34981"/>
      </dsp:txXfrm>
    </dsp:sp>
    <dsp:sp modelId="{2D51DF48-E1E3-44AB-9C07-66FF26D041AB}">
      <dsp:nvSpPr>
        <dsp:cNvPr id="0" name=""/>
        <dsp:cNvSpPr/>
      </dsp:nvSpPr>
      <dsp:spPr>
        <a:xfrm>
          <a:off x="1566769" y="584199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1447800"/>
              </a:moveTo>
              <a:lnTo>
                <a:pt x="253268" y="14478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81691" y="1269753"/>
        <a:ext cx="76692" cy="76692"/>
      </dsp:txXfrm>
    </dsp:sp>
    <dsp:sp modelId="{EEDE6472-2220-402D-9E5F-D5E939D76E48}">
      <dsp:nvSpPr>
        <dsp:cNvPr id="0" name=""/>
        <dsp:cNvSpPr/>
      </dsp:nvSpPr>
      <dsp:spPr>
        <a:xfrm rot="16200000">
          <a:off x="-851310" y="1645920"/>
          <a:ext cx="4064000" cy="77216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Воспитанники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851310" y="1645920"/>
        <a:ext cx="4064000" cy="772160"/>
      </dsp:txXfrm>
    </dsp:sp>
    <dsp:sp modelId="{4898D917-A48C-467D-882B-7CB0F9A0934C}">
      <dsp:nvSpPr>
        <dsp:cNvPr id="0" name=""/>
        <dsp:cNvSpPr/>
      </dsp:nvSpPr>
      <dsp:spPr>
        <a:xfrm>
          <a:off x="2073306" y="198119"/>
          <a:ext cx="2532684" cy="77216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(мониторинг АОП)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3306" y="198119"/>
        <a:ext cx="2532684" cy="772160"/>
      </dsp:txXfrm>
    </dsp:sp>
    <dsp:sp modelId="{19F3A521-E14E-4311-87B0-86E9F081B7FF}">
      <dsp:nvSpPr>
        <dsp:cNvPr id="0" name=""/>
        <dsp:cNvSpPr/>
      </dsp:nvSpPr>
      <dsp:spPr>
        <a:xfrm>
          <a:off x="2073306" y="1163319"/>
          <a:ext cx="2532684" cy="77216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Логопед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(речевая среда)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3306" y="1163319"/>
        <a:ext cx="2532684" cy="772160"/>
      </dsp:txXfrm>
    </dsp:sp>
    <dsp:sp modelId="{ECF47A95-8615-4711-AC7C-7095388CCB19}">
      <dsp:nvSpPr>
        <dsp:cNvPr id="0" name=""/>
        <dsp:cNvSpPr/>
      </dsp:nvSpPr>
      <dsp:spPr>
        <a:xfrm>
          <a:off x="2073306" y="2128519"/>
          <a:ext cx="2532684" cy="77216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Сурдолог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(комплексная диагностика)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3306" y="2128519"/>
        <a:ext cx="2532684" cy="772160"/>
      </dsp:txXfrm>
    </dsp:sp>
    <dsp:sp modelId="{85010552-ADF4-4C7B-8B15-BAD1AD55C602}">
      <dsp:nvSpPr>
        <dsp:cNvPr id="0" name=""/>
        <dsp:cNvSpPr/>
      </dsp:nvSpPr>
      <dsp:spPr>
        <a:xfrm>
          <a:off x="2073306" y="3093720"/>
          <a:ext cx="2532684" cy="77216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 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(Когнитивные функции, ЭВС, Коммуникативные функции)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3306" y="3093720"/>
        <a:ext cx="2532684" cy="772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8E598-A88C-4A36-96FC-ECE450F76898}">
      <dsp:nvSpPr>
        <dsp:cNvPr id="0" name=""/>
        <dsp:cNvSpPr/>
      </dsp:nvSpPr>
      <dsp:spPr>
        <a:xfrm>
          <a:off x="0" y="433"/>
          <a:ext cx="8284547" cy="5850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Проективный компонент 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7" y="28990"/>
        <a:ext cx="8227433" cy="527886"/>
      </dsp:txXfrm>
    </dsp:sp>
    <dsp:sp modelId="{79779578-75E8-4318-8817-0728DACEC924}">
      <dsp:nvSpPr>
        <dsp:cNvPr id="0" name=""/>
        <dsp:cNvSpPr/>
      </dsp:nvSpPr>
      <dsp:spPr>
        <a:xfrm>
          <a:off x="0" y="585433"/>
          <a:ext cx="8284547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3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Группа воспитательных задач 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Коррекционно-развивающая группа задач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Группа образовательных задач 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85433"/>
        <a:ext cx="8284547" cy="983250"/>
      </dsp:txXfrm>
    </dsp:sp>
    <dsp:sp modelId="{F982E8D4-3787-49F1-A3E8-74B192F30BE6}">
      <dsp:nvSpPr>
        <dsp:cNvPr id="0" name=""/>
        <dsp:cNvSpPr/>
      </dsp:nvSpPr>
      <dsp:spPr>
        <a:xfrm>
          <a:off x="0" y="1568683"/>
          <a:ext cx="8284547" cy="5850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компонент 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7" y="1597240"/>
        <a:ext cx="8227433" cy="527886"/>
      </dsp:txXfrm>
    </dsp:sp>
    <dsp:sp modelId="{CBBCF377-6EE6-4243-842A-D10915CA16C8}">
      <dsp:nvSpPr>
        <dsp:cNvPr id="0" name=""/>
        <dsp:cNvSpPr/>
      </dsp:nvSpPr>
      <dsp:spPr>
        <a:xfrm>
          <a:off x="0" y="2153683"/>
          <a:ext cx="8284547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3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условий организации процесса создания мультипликации с детьми с нарушением слуха и ТНР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53683"/>
        <a:ext cx="8284547" cy="5821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8E598-A88C-4A36-96FC-ECE450F76898}">
      <dsp:nvSpPr>
        <dsp:cNvPr id="0" name=""/>
        <dsp:cNvSpPr/>
      </dsp:nvSpPr>
      <dsp:spPr>
        <a:xfrm>
          <a:off x="0" y="0"/>
          <a:ext cx="8284547" cy="61776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Процессуально-технологический компонент 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30157"/>
        <a:ext cx="8224233" cy="557446"/>
      </dsp:txXfrm>
    </dsp:sp>
    <dsp:sp modelId="{79779578-75E8-4318-8817-0728DACEC924}">
      <dsp:nvSpPr>
        <dsp:cNvPr id="0" name=""/>
        <dsp:cNvSpPr/>
      </dsp:nvSpPr>
      <dsp:spPr>
        <a:xfrm>
          <a:off x="0" y="635317"/>
          <a:ext cx="8284547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3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 по работе педагогов в  процессе создания мультипликации с детьми с нарушением слуха и ТНР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35317"/>
        <a:ext cx="8284547" cy="580635"/>
      </dsp:txXfrm>
    </dsp:sp>
    <dsp:sp modelId="{F982E8D4-3787-49F1-A3E8-74B192F30BE6}">
      <dsp:nvSpPr>
        <dsp:cNvPr id="0" name=""/>
        <dsp:cNvSpPr/>
      </dsp:nvSpPr>
      <dsp:spPr>
        <a:xfrm>
          <a:off x="0" y="1215952"/>
          <a:ext cx="8284547" cy="61776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Контрольно-учетный компонент 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7" y="1246109"/>
        <a:ext cx="8224233" cy="557446"/>
      </dsp:txXfrm>
    </dsp:sp>
    <dsp:sp modelId="{CBBCF377-6EE6-4243-842A-D10915CA16C8}">
      <dsp:nvSpPr>
        <dsp:cNvPr id="0" name=""/>
        <dsp:cNvSpPr/>
      </dsp:nvSpPr>
      <dsp:spPr>
        <a:xfrm>
          <a:off x="0" y="1833712"/>
          <a:ext cx="8284547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34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Диагностическая группа задач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33712"/>
        <a:ext cx="8284547" cy="546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s202.centerstart.ru/node/719" TargetMode="External"/><Relationship Id="rId2" Type="http://schemas.openxmlformats.org/officeDocument/2006/relationships/hyperlink" Target="https://ds202.centerstart.ru/node/461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город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Краснодар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202»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4487"/>
            <a:ext cx="8583920" cy="352839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4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32856"/>
            <a:ext cx="85689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Отчет по деятельности муниципальной инновационной площадки </a:t>
            </a: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Тематическая авторская мультипликация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воспитательный и образовательный инструмент в работе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дошкольниками с ОВЗ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165304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Краснодар, 2023 г.</a:t>
            </a:r>
          </a:p>
        </p:txBody>
      </p:sp>
    </p:spTree>
    <p:extLst>
      <p:ext uri="{BB962C8B-B14F-4D97-AF65-F5344CB8AC3E}">
        <p14:creationId xmlns:p14="http://schemas.microsoft.com/office/powerpoint/2010/main" val="26743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39226831"/>
              </p:ext>
            </p:extLst>
          </p:nvPr>
        </p:nvGraphicFramePr>
        <p:xfrm>
          <a:off x="1476006" y="102075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95736" y="224116"/>
            <a:ext cx="4608512" cy="64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9825" y="5658717"/>
            <a:ext cx="6408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наблюдение, анкетирование,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тестирование, статистическая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обработка  эмпирических данных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502037" y="5169513"/>
            <a:ext cx="242316" cy="48920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357734" y="5203487"/>
            <a:ext cx="242316" cy="48920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255563" y="5169513"/>
            <a:ext cx="242316" cy="48920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73928" y="6467335"/>
            <a:ext cx="5980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10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269940"/>
            <a:ext cx="4608512" cy="64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Диагностические методы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0157689"/>
              </p:ext>
            </p:extLst>
          </p:nvPr>
        </p:nvGraphicFramePr>
        <p:xfrm>
          <a:off x="-468560" y="1072964"/>
          <a:ext cx="540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4788024" y="2348880"/>
            <a:ext cx="772160" cy="4064000"/>
            <a:chOff x="794610" y="0"/>
            <a:chExt cx="772160" cy="4064000"/>
          </a:xfrm>
        </p:grpSpPr>
        <p:sp>
          <p:nvSpPr>
            <p:cNvPr id="6" name="Прямоугольник 5"/>
            <p:cNvSpPr/>
            <p:nvPr/>
          </p:nvSpPr>
          <p:spPr>
            <a:xfrm rot="16200000">
              <a:off x="-851310" y="1645920"/>
              <a:ext cx="4064000" cy="7721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TextBox 6"/>
            <p:cNvSpPr txBox="1"/>
            <p:nvPr/>
          </p:nvSpPr>
          <p:spPr>
            <a:xfrm rot="16200000">
              <a:off x="-851310" y="1645920"/>
              <a:ext cx="4064000" cy="7721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</a:t>
              </a:r>
              <a:endParaRPr lang="ru-RU" sz="4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28063" y="3573016"/>
            <a:ext cx="2532684" cy="2088232"/>
            <a:chOff x="2073306" y="198119"/>
            <a:chExt cx="2532684" cy="772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073306" y="198119"/>
              <a:ext cx="2532684" cy="7721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2073306" y="198119"/>
              <a:ext cx="2532684" cy="7721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110000"/>
                </a:lnSpc>
                <a:spcBef>
                  <a:spcPct val="0"/>
                </a:spcBef>
              </a:pP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Освоение профессиональных компетенций в рамках работы с мультипликацией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5656091" y="4437112"/>
            <a:ext cx="576064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856211" y="6519446"/>
            <a:ext cx="5980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11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93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5400600" cy="64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Формирующий эксперимент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96633325"/>
              </p:ext>
            </p:extLst>
          </p:nvPr>
        </p:nvGraphicFramePr>
        <p:xfrm>
          <a:off x="467543" y="1124744"/>
          <a:ext cx="8284547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94606297"/>
              </p:ext>
            </p:extLst>
          </p:nvPr>
        </p:nvGraphicFramePr>
        <p:xfrm>
          <a:off x="467543" y="4077072"/>
          <a:ext cx="8284547" cy="239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71799" y="6408026"/>
            <a:ext cx="5980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12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9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9512" y="1337913"/>
          <a:ext cx="8712969" cy="529552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815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7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6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25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7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работы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979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38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indent="838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2022-2023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2024-2025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568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кадрами: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квалификации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педагогов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8382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8382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20.000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20.000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9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Организация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семинаров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-практикумов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25.000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25.000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1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Научно-методическое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10.000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20.000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25.000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71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Материально-техническое обеспечение 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2563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25.000</a:t>
                      </a:r>
                    </a:p>
                    <a:p>
                      <a:pPr marL="0" indent="182563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2075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25.000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065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Расходы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издательскую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92075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20.000</a:t>
                      </a:r>
                    </a:p>
                    <a:p>
                      <a:pPr marL="0" indent="92075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indent="412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indent="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50.000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349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Участие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конкурсах, конференциях, публикации </a:t>
                      </a: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7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15.000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15.000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20.000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822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8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Расходы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научно-экспертную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деятельность: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экспертиза; 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340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7.2. научное редактирование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статей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249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550.000 </a:t>
                      </a:r>
                      <a:r>
                        <a:rPr lang="ru-RU" sz="16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685" marR="32685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188640"/>
            <a:ext cx="8568952" cy="100811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260648"/>
            <a:ext cx="8712968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87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53975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Предварительные расчеты по кадровому, экономическому, </a:t>
            </a:r>
          </a:p>
          <a:p>
            <a:pPr marL="0" marR="0" lvl="0" indent="53975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материально-техническому и научному обеспечению эксперимента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576577"/>
            <a:ext cx="5302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624736" cy="64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инновационной 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568952" cy="4524315"/>
          </a:xfrm>
          <a:prstGeom prst="rect">
            <a:avLst/>
          </a:prstGeom>
          <a:solidFill>
            <a:schemeClr val="accent5">
              <a:hueOff val="-9933876"/>
              <a:satOff val="39811"/>
              <a:lumOff val="8628"/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этап,  организационный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научной, методической, экспериментальной базы исследования;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социально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экономическое обеспечение  эксперимента;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рефлексивно-информационной среды в педагогическом сообществе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проведение констатирующего эксперимента;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плана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формирующего эксперимента.</a:t>
            </a: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Предполагаемые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Наличие организационных и материальных  условий.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2.Результаты констатирующего эксперимента.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План формирующего этапа эксперимента.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530" y="6381328"/>
            <a:ext cx="5968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14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624736" cy="64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инновационной 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01264"/>
            <a:ext cx="8280920" cy="3631763"/>
          </a:xfrm>
          <a:prstGeom prst="rect">
            <a:avLst/>
          </a:prstGeom>
          <a:solidFill>
            <a:schemeClr val="accent5">
              <a:hueOff val="-9933876"/>
              <a:satOff val="39811"/>
              <a:lumOff val="8628"/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II этап, экспериментальный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анализ диагностических «срезов» (январь 2023, май 23, сентябрь 23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реализация 1 года программы формирующего эксперимента;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создание и пополнение банка тематических авторских мультипликационных фильмов.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Предполагаемые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Материалы по итогам 1 года формирующего эксперимента.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Банк тематических авторских мультипликационных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фильмов.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3966" y="6373312"/>
            <a:ext cx="5986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15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\Desktop\САЙТ ДОУ\Картотека мультфильмов ДОУ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33027"/>
            <a:ext cx="2253121" cy="20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624736" cy="64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инновационной деятельности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01264"/>
            <a:ext cx="8280920" cy="3631763"/>
          </a:xfrm>
          <a:prstGeom prst="rect">
            <a:avLst/>
          </a:prstGeom>
          <a:solidFill>
            <a:schemeClr val="accent5">
              <a:hueOff val="-9933876"/>
              <a:satOff val="39811"/>
              <a:lumOff val="8628"/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этап, обобщающий-аналитический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анализ диагностических «срезов» (январь 2023, май 23, сентябрь 23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реализация 1 года программы формирующего эксперимента;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создание и пополнение банка тематических авторских мультипликационных фильмов.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Предполагаемые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Материалы по итогам 1 года формирующего эксперимента.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 Банк тематических авторских мультипликационных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фильмов.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3966" y="6373312"/>
            <a:ext cx="5986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15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dmin\Desktop\САЙТ ДОУ\Картотека мультфильмов ДОУ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33027"/>
            <a:ext cx="2253121" cy="20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0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070874"/>
              </p:ext>
            </p:extLst>
          </p:nvPr>
        </p:nvGraphicFramePr>
        <p:xfrm>
          <a:off x="539552" y="1052736"/>
          <a:ext cx="8096395" cy="50729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245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85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51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871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17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>
                    <a:solidFill>
                      <a:schemeClr val="accent2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работы (вид мероприятия, форма проведения)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>
                    <a:solidFill>
                      <a:schemeClr val="accent2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мероприятия, (публикации, другой формы работы)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>
                    <a:solidFill>
                      <a:schemeClr val="accent2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и место 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проведения,представления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>
                    <a:solidFill>
                      <a:schemeClr val="accent2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участников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>
                    <a:solidFill>
                      <a:schemeClr val="accent2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представления итоговых материалов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>
                    <a:solidFill>
                      <a:schemeClr val="accent2">
                        <a:alpha val="8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 И. О. ответственных (исполнителей)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>
                    <a:solidFill>
                      <a:schemeClr val="accent2">
                        <a:alpha val="8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8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научной, методической,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экспериментальной базы исследования.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Подбор научно-методической литературы по проблеме.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первого этапа МИП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Педагоги- участники МИП</a:t>
                      </a:r>
                      <a:endParaRPr lang="ru-RU" sz="12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Список литературы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Е.А.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Шапошникова- 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заведующего.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Н.Л. Левченко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–педагог-психолог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0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к экспериментальному исследованию.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плана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 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Педагоги- участники МИП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эксперимента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Е.А. Шапошникова-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зам. заведующего.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Н.Л.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Левченко- педагог-психолог,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2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Экспериментальное исследование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Проведение констатирующего эксперимента.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Анализ результатов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 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Педагоги- участники МИП,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воспитан-</a:t>
                      </a:r>
                      <a:r>
                        <a:rPr lang="ru-RU" sz="12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ники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о результатах 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Н.Л. Левченко -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педагог-психолог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5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Реализация формирующего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эксперимента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Участие в конкурсах.</a:t>
                      </a:r>
                    </a:p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Участие в сетевом взаимодействии.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1060" algn="r"/>
                        </a:tabLst>
                        <a:defRPr/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Сентябрь</a:t>
                      </a:r>
                      <a:endParaRPr lang="ru-RU" sz="12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Педагоги- участники МИП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Сертификаты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Е.А. Шапошникова- </a:t>
                      </a:r>
                    </a:p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зам. заведующего.</a:t>
                      </a:r>
                    </a:p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8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в СМИ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 о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МИП.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Май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Педагоги- участники МИП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Публикации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7331" marR="27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Е.А. Шапошникова- 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зам. заведующего.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941060" algn="r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В.А. Месникова – педагог-психолог.</a:t>
                      </a:r>
                    </a:p>
                  </a:txBody>
                  <a:tcPr marL="27331" marR="2733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188640"/>
            <a:ext cx="8568952" cy="64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Календарный план реализации инновационного проекта 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2022-2023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381328"/>
            <a:ext cx="7078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1628800"/>
            <a:ext cx="69847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Расширение образовательного ресурса.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Обогащение воспитательно-образовательной среды новыми формами и методами Мультипликация 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Уникальность и доступность реализации и применения 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Расширение практического применения мультипликации в работе со всеми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обр. процесса в ДОО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9290"/>
            <a:ext cx="8005498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Обоснование устойчивости результатов инновационного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6375236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BC\Desktop\png-clipart-infographic-information-data-others-infographic-image-file-format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"/>
          <a:stretch/>
        </p:blipFill>
        <p:spPr bwMode="auto">
          <a:xfrm>
            <a:off x="179512" y="2348880"/>
            <a:ext cx="1671240" cy="1584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2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BC\Desktop\FreeVector-Paper-Speech-Balloons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2" t="6128" r="52824" b="58698"/>
          <a:stretch/>
        </p:blipFill>
        <p:spPr bwMode="auto">
          <a:xfrm>
            <a:off x="573586" y="1476195"/>
            <a:ext cx="837659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BC\Desktop\FreeVector-Paper-Speech-Balloons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2" t="6128" r="52824" b="58698"/>
          <a:stretch/>
        </p:blipFill>
        <p:spPr bwMode="auto">
          <a:xfrm>
            <a:off x="573586" y="3846160"/>
            <a:ext cx="839090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188640"/>
            <a:ext cx="8005498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Значение ожидаемых результатов для развития системы муниципального образования г. Краснодара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07489"/>
            <a:ext cx="661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Разработка и применение 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рактических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методических рекомендаций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применению тематической авторской мультипликации в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работе 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дошкольниками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035916"/>
            <a:ext cx="74203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 исследования и электронный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сборник тематических авторских мультипликационных фильмов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могут быть использованы в воспитательно-образовательной деятельности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дошкольниками с ОВЗ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специалистами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0437" y="6406888"/>
            <a:ext cx="5928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19 из29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38325"/>
            <a:ext cx="4752528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вно 4"/>
          <p:cNvSpPr/>
          <p:nvPr/>
        </p:nvSpPr>
        <p:spPr>
          <a:xfrm>
            <a:off x="1247660" y="2895169"/>
            <a:ext cx="1105272" cy="914400"/>
          </a:xfrm>
          <a:prstGeom prst="mathEqua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395572">
            <a:off x="3801829" y="3424963"/>
            <a:ext cx="338075" cy="67639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384119">
            <a:off x="6600130" y="3460663"/>
            <a:ext cx="338075" cy="676399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88332" y="1209780"/>
            <a:ext cx="6095528" cy="206674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Воспитательно – образовательная среда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487" y="914670"/>
            <a:ext cx="641522" cy="50167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19" name="Овал 18"/>
          <p:cNvSpPr/>
          <p:nvPr/>
        </p:nvSpPr>
        <p:spPr>
          <a:xfrm>
            <a:off x="1403648" y="4278355"/>
            <a:ext cx="3384000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Компетенции педагогов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032545" y="4278355"/>
            <a:ext cx="3960816" cy="13399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Новые формы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методы работы с детьми с ОВЗ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93696" y="6398106"/>
            <a:ext cx="5877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2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005498" cy="93610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Распространение результатов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инновационного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0392" y="6381328"/>
            <a:ext cx="603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20  из 26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1662107"/>
            <a:ext cx="8895517" cy="12850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89248" y="3212976"/>
            <a:ext cx="7911617" cy="12961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5103522"/>
            <a:ext cx="8677337" cy="12778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78936" y="170445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Проведение семинаров, консультаций с представлением методических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материалов в рамках ДОО и сетевого сообщества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539" y="3021805"/>
            <a:ext cx="8388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Конференции. семинары-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всеросс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)-19 педагогов </a:t>
            </a:r>
          </a:p>
          <a:p>
            <a:pPr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УрГПУ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КубГУ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ФИСО, МГПУ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Публикации по материалам конференций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-25 педагогов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5085184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Всероссийские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конкурсы-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«Воспитатели России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КемГУ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РИЦО 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Москва, КПК-16 педагогов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Мероприятия КНМЦ-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семинаров-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25 педагогов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005498" cy="93610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Распространение результатов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инновационного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0392" y="6381328"/>
            <a:ext cx="603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21из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1412776"/>
            <a:ext cx="7479569" cy="15010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hlinkClick r:id="rId2"/>
            </a:endParaRPr>
          </a:p>
          <a:p>
            <a:pPr algn="ctr"/>
            <a:endParaRPr lang="ru-RU" dirty="0" smtClean="0">
              <a:hlinkClick r:id="rId2"/>
            </a:endParaRPr>
          </a:p>
          <a:p>
            <a:pPr algn="ctr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ds202.centerstart.ru/node/461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3140968"/>
            <a:ext cx="7618953" cy="17783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hlinkClick r:id="rId3"/>
              </a:rPr>
              <a:t>Блоги педагогов</a:t>
            </a:r>
            <a:endParaRPr lang="ru-RU" sz="2800" dirty="0">
              <a:solidFill>
                <a:schemeClr val="tx1"/>
              </a:solidFill>
              <a:hlinkClick r:id="rId3"/>
            </a:endParaRPr>
          </a:p>
          <a:p>
            <a:pPr algn="ctr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ds202.centerstart.ru/node/447</a:t>
            </a:r>
            <a:endParaRPr lang="ru-RU" dirty="0" smtClean="0">
              <a:hlinkClick r:id="rId3"/>
            </a:endParaRPr>
          </a:p>
          <a:p>
            <a:pPr algn="ctr"/>
            <a:endParaRPr lang="ru-RU" dirty="0" smtClean="0">
              <a:hlinkClick r:id="rId3"/>
            </a:endParaRPr>
          </a:p>
          <a:p>
            <a:pPr algn="ctr"/>
            <a:r>
              <a:rPr lang="ru-RU" u="sng" dirty="0" smtClean="0">
                <a:solidFill>
                  <a:schemeClr val="tx1"/>
                </a:solidFill>
                <a:hlinkClick r:id="rId3"/>
              </a:rPr>
              <a:t>-</a:t>
            </a:r>
            <a:r>
              <a:rPr lang="ru-RU" sz="2800" u="sng" dirty="0" smtClean="0">
                <a:solidFill>
                  <a:schemeClr val="tx1"/>
                </a:solidFill>
                <a:hlinkClick r:id="rId3"/>
              </a:rPr>
              <a:t>Картотека </a:t>
            </a:r>
            <a:r>
              <a:rPr lang="ru-RU" sz="2800" u="sng" dirty="0">
                <a:solidFill>
                  <a:schemeClr val="tx1"/>
                </a:solidFill>
                <a:hlinkClick r:id="rId3"/>
              </a:rPr>
              <a:t>авторских </a:t>
            </a:r>
            <a:r>
              <a:rPr lang="ru-RU" sz="2800" u="sng" dirty="0" smtClean="0">
                <a:solidFill>
                  <a:schemeClr val="tx1"/>
                </a:solidFill>
                <a:hlinkClick r:id="rId3"/>
              </a:rPr>
              <a:t>мультфильмов</a:t>
            </a:r>
          </a:p>
          <a:p>
            <a:pPr algn="ctr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ds202.centerstart.ru/node/719</a:t>
            </a:r>
            <a:endParaRPr lang="ru-RU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9632" y="5373216"/>
            <a:ext cx="7726973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59632" y="1340768"/>
            <a:ext cx="64928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Размещение материалов на сайте ДОО</a:t>
            </a:r>
          </a:p>
          <a:p>
            <a:pPr indent="3600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Инновационная деятельность</a:t>
            </a:r>
          </a:p>
          <a:p>
            <a:pPr indent="3600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5433" y="3685717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4432" y="5007827"/>
            <a:ext cx="6984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материалов в муниципальный банк результативного инновационного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463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8005498" cy="93610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Распространение результатов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инновационного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96752"/>
            <a:ext cx="4512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Х Всероссийский конкурс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«Воспитатели России»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132856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Всероссийская научно-практическая конференция «Актуальные проблемы образования детей с ОВЗ: опыт и новации»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56992"/>
            <a:ext cx="6168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Международный фестиваль авторской детской мультипликации «Я творю мир»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4221088"/>
            <a:ext cx="7380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Краснодарский фестиваль педагогических инициатив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«Новые идеи - новой школы»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7533" y="6470705"/>
            <a:ext cx="603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22 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085184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Межрегиональный конкурс-фестиваль мультипликационных фильмов «Сами делаем мультфильм»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(по произведениям К.Д. Ушинского, к 200-летию)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Слайд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1155869" cy="1142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3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8005498" cy="93610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Распространение результатов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инновационного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Всероссийская научно-практическая конференция «Актуальные проблемы образования детей с ОВЗ: опыт и новации»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2780928"/>
            <a:ext cx="6168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Международный конкурс медиапроектов-буктрейлеров «Страна читалия»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5301208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Всероссийский конкурс «Рождественские сюжеты»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7533" y="6470705"/>
            <a:ext cx="603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23 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3861048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Всероссийская научно-практическая конференция «Дошкольное образование в России: результаты нового времени и взгляд в будущее»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84784"/>
            <a:ext cx="995766" cy="94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8005498" cy="93610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Распространение результатов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инновационного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Семинар «Применение мультипликационных технологий в образовательной деятельности ДОО»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2204864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Педагогическая мастерская «Инновационные формы деятельности по формированию познавательно-математических способностей дошкольников»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50100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Семинар «Детская анимация: авторский взгляд на реализацию технологии в образовательном процессе»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4437112"/>
            <a:ext cx="6048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Семинар-практикум «Формирование интереса дошкольников к миру профессий»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7533" y="6470705"/>
            <a:ext cx="603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24 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373216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Педагогическая мастерская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«Моя педагогическая находка»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8005498" cy="93610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Распространение результатов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инновационного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Семинар – практикум «Развитие коммуникативных навыков как средства социальной реабилитации дошкольников с интеллектуальными нарушениями»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852936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Всероссийский конкурс «Я читатель»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573016"/>
            <a:ext cx="6048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Семинар-практикум «Нравственно-патриотическое воспитание в детском саду: современные подходы».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7533" y="6470705"/>
            <a:ext cx="5980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25 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508518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Семинар «Применение мультипликационных технологий в образовательной деятельности ДОО»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8005498" cy="93610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Распространение результатов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инновационного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Всероссийский педагогический конкурс «Калейдоскоп средств, методов и форм»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2852936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Всероссийский конкурс педагогического мастерства от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эл.журнала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«Научный руководитель»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346" y="4293096"/>
            <a:ext cx="8928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научно-практическая конференция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«Междисциплинарные исследования проблем развития</a:t>
            </a:r>
          </a:p>
          <a:p>
            <a:pPr algn="ctr"/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и здоровья ребенка»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7533" y="6470705"/>
            <a:ext cx="5980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26 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16633"/>
            <a:ext cx="7213410" cy="50405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Распространение результатов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инновационного проекта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7533" y="6470705"/>
            <a:ext cx="6082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27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8" b="3374"/>
          <a:stretch/>
        </p:blipFill>
        <p:spPr bwMode="auto">
          <a:xfrm>
            <a:off x="1987533" y="764704"/>
            <a:ext cx="5065466" cy="579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4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0519" t="9231" r="3027" b="6462"/>
          <a:stretch>
            <a:fillRect/>
          </a:stretch>
        </p:blipFill>
        <p:spPr bwMode="auto">
          <a:xfrm>
            <a:off x="359532" y="1340768"/>
            <a:ext cx="84969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84887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Картотека тематических авторских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мультфильмов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МБДОУ МО г. Краснодар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«Детский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сад №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202»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49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8005498" cy="93610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Мультипликационные фильмы,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созданные за 2022-2023 учебный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6519446"/>
            <a:ext cx="603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28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1124744"/>
            <a:ext cx="7128792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Мультфильм «История одной яблоньки»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628800"/>
            <a:ext cx="7128792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Мультфильм «Друзья в лесу»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132856"/>
            <a:ext cx="7128792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Мультфильм «Три поросенка»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2636912"/>
            <a:ext cx="7128792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Мультфильм «Настоящий друг»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3140968"/>
            <a:ext cx="7128792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Мультфильм «Колобок»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3645024"/>
            <a:ext cx="7128792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Мультфильм «Два козлика»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4149080"/>
            <a:ext cx="7128792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Мультфильм «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Бишка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4653136"/>
            <a:ext cx="7128792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Мультфильм «Времена года»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5157192"/>
            <a:ext cx="7128792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Мультфильм «Лунатики»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5661248"/>
            <a:ext cx="7128792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Мультфильм «Запасливая белка»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6093296"/>
            <a:ext cx="7128792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Мультфильм «Сова путешественница»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04664"/>
            <a:ext cx="4752528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закон от 29.12.2012 N 273-ФЗ (ред.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 02.07.2021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образовании в Российской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Федерации» 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изм. и доп., вступ. в силу с 01.09.2021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360000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государственный образовательный стандарт дошкольного образования. Министерство образования и науки  Российской Федерации от 17.10.2013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1155.</a:t>
            </a:r>
          </a:p>
          <a:p>
            <a:pPr indent="360000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Стратегия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детей с ограниченными возможностями здоровья и детей с инвалидностью. на период до 2030 года.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minobr.orb.ru/upload/uf/52f/TS_957_07.pdf.</a:t>
            </a:r>
          </a:p>
          <a:p>
            <a:pPr indent="360000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Стратегия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развития воспитания в Российской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Федерации 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период до 2025 года (утв. распоряжением Правительства РФ от 29 мая 2015 г. N 996-р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360000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СанПиН 1.2.3685-21 "Гигиенические нормативы и требования к обеспечению безопасности и (или) безвредности для человека факторов среды обитания"</a:t>
            </a:r>
          </a:p>
          <a:p>
            <a:pPr indent="360000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7533" y="6470705"/>
            <a:ext cx="5877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3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BC\Desktop\naczproekt-obrazovanie-logoti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11006" r="7839" b="12072"/>
          <a:stretch/>
        </p:blipFill>
        <p:spPr bwMode="auto">
          <a:xfrm>
            <a:off x="179512" y="116632"/>
            <a:ext cx="1602482" cy="14802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0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988840"/>
            <a:ext cx="6696744" cy="26642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8064896" cy="79208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Обоснование целесообразности создания МИП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1296000" cy="122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2009–2012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268760"/>
            <a:ext cx="1296000" cy="122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–2016г.г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1268760"/>
            <a:ext cx="1296144" cy="122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2017-2020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МСИП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1268760"/>
            <a:ext cx="1296000" cy="122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2017–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6381328"/>
            <a:ext cx="5877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4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1 отчет МИП\пуб картин\2016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128379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Admin\Desktop\1 отчет МИП\пуб картин\201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852936"/>
            <a:ext cx="125326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Admin\Desktop\1 отчет МИП\пуб картин\2019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852936"/>
            <a:ext cx="128254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Admin\Desktop\1 отчет МИП\пуб картин\2021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568912" y="3152168"/>
            <a:ext cx="1800000" cy="1201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Admin\Desktop\1 отчет МИП\пуб картин\2021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304522" y="3144750"/>
            <a:ext cx="1800000" cy="1216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Admin\Desktop\1 отчет МИП\пуб картин\20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293096"/>
            <a:ext cx="129975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dmin\Desktop\1 отчет МИП\пуб картин\2016_титул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4293096"/>
            <a:ext cx="1271939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7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тематической авторской мультипликации,   введение ее в процесс воспитательно-образовательной деятельности с дошкольниками с ОВЗ  МБДОУ МО город   Краснодар «Детский сад № 202».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воспитательно-образовательный процесс с детьми с ОВЗ  в  МБДОУ МО город   Краснодар «Детский сад № 202».</a:t>
            </a:r>
          </a:p>
          <a:p>
            <a:pPr indent="360000" algn="just"/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тематическая авторская мультипликация, как воспитательный и образовательный инструмент в работе с дошкольниками с ОВЗ в МБДОУ МО г. Краснодар «Детский сад  № 202».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88640"/>
            <a:ext cx="7200800" cy="64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381328"/>
            <a:ext cx="5877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5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1487" y="4397763"/>
            <a:ext cx="8352928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4519" y="3087145"/>
            <a:ext cx="8352928" cy="11521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487" y="2015580"/>
            <a:ext cx="8352928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163065"/>
            <a:ext cx="4392488" cy="64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7" y="995413"/>
            <a:ext cx="8352928" cy="8892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01507" y="1026268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Анализ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психолого-педагогической и методической литературы по теме исследования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4816" y="6458724"/>
            <a:ext cx="5877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6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994" y="4476060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Создание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тематической авторской мультипликации дошкольниками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499" y="3127875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Разработка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алгоритма и системы применения тематической авторской мультипликации в воспитательно-образовательной деятельности с дошкольниками с ОВЗ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539" y="2088060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Подбор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систематизация диагностического инструментария по теме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7" y="5470599"/>
            <a:ext cx="8352928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4994" y="5543078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Пополнение электронного сборника тематических авторских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мультфильмов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05507" y="5010869"/>
            <a:ext cx="7514784" cy="12792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93731" y="2996162"/>
            <a:ext cx="7514783" cy="5506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5507" y="3886460"/>
            <a:ext cx="7526560" cy="7847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93731" y="2996952"/>
            <a:ext cx="75265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повышение компетенции педагогов; </a:t>
            </a:r>
          </a:p>
          <a:p>
            <a:pPr indent="3600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обогащение предметно-развивающей среды новыми формами и методами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работы; </a:t>
            </a:r>
          </a:p>
          <a:p>
            <a:pPr indent="3600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стимулирование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  детей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интереса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 познанию, творческому самовыражению в процессе создания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мультипликации.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BC\Desktop\scifair1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0" r="46880" b="11892"/>
          <a:stretch/>
        </p:blipFill>
        <p:spPr bwMode="auto">
          <a:xfrm>
            <a:off x="222599" y="1317329"/>
            <a:ext cx="1541089" cy="99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67744" y="212686"/>
            <a:ext cx="432048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5515" y="1057960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Применение тематической авторской мультипликации в воспитательно-образовательной деятельности с дошкольниками с ОВЗ,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будет наиболее эффективным при соблюдении следующих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условий:</a:t>
            </a:r>
          </a:p>
        </p:txBody>
      </p:sp>
      <p:pic>
        <p:nvPicPr>
          <p:cNvPr id="8" name="Picture 2" descr="C:\Users\ABC\Desktop\exclamation_mark_PNG3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4" r="27079"/>
          <a:stretch/>
        </p:blipFill>
        <p:spPr bwMode="auto">
          <a:xfrm>
            <a:off x="683568" y="2924944"/>
            <a:ext cx="33670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37729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79712" y="6381328"/>
            <a:ext cx="5877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7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337728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64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88640"/>
            <a:ext cx="7200800" cy="64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Методологическая основа исследования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80728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исследования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работы:</a:t>
            </a:r>
          </a:p>
          <a:p>
            <a:pPr indent="36000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культурно-исторический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подход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 психическому развитию и социальному становлению личности при нормальном и аномальном развитии (Л.С. Выготский, А.Н. Леонтьев, Л.Ф. Обухова и др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indent="3600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культуросообразности детерминации развития человека как личности, как субъекта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(М.М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Бахтин, Л.С. Выготский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3600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личностно-ориентированный подход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коррекционно-развивающем и воспитательном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(Л.С. Выготский, Д.Б.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др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381328"/>
            <a:ext cx="5877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8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15055"/>
            <a:ext cx="995766" cy="94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9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88640"/>
            <a:ext cx="7200800" cy="64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Методологическая основа исследования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08720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научные исследования и работы в: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360000" algn="just"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наглядно-образной, наглядно-действенной форме познания, восприятия мира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(П.Я. Гальперин, А.Н. Леонтьев, Б.М. Теплов, С.Л. Рубинштейн); </a:t>
            </a:r>
          </a:p>
          <a:p>
            <a:pPr indent="360000" algn="just">
              <a:buFont typeface="Wingdings" pitchFamily="2" charset="2"/>
              <a:buChar char="q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современном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искусстве, которое обеспечивает механизм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интериоризации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ребёнком воспринятых ценностей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Ж. Пиаже, П.Я. Гальперин, Л.С. Выготский).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высоком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образовательном потенциале мультипликации  в познавательной деятельности окружающего мира,  развития творчества, усвоения нравственных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ценностей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(Е. М. Головкина, Р. Г. Казакова, Н. А. Коростелева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Куниченко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А. Ф. Лалетина и др.)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6453336"/>
            <a:ext cx="5877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9 из 29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6" y="5918446"/>
            <a:ext cx="992184" cy="93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8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2088</Words>
  <Application>Microsoft Office PowerPoint</Application>
  <PresentationFormat>Экран (4:3)</PresentationFormat>
  <Paragraphs>383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ABC</dc:creator>
  <cp:lastModifiedBy>RePack by Diakov</cp:lastModifiedBy>
  <cp:revision>156</cp:revision>
  <dcterms:created xsi:type="dcterms:W3CDTF">2021-10-01T13:06:36Z</dcterms:created>
  <dcterms:modified xsi:type="dcterms:W3CDTF">2023-10-17T15:01:50Z</dcterms:modified>
</cp:coreProperties>
</file>